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82;&#1086;&#1084;&#1077;&#1085;&#1076;&#1072;&#1094;&#1080;&#1080;%20100%20&#1083;&#1091;&#1095;&#1096;&#1080;&#1093;%20&#1092;&#1080;&#1083;&#1100;&#1084;&#1086;&#1074;%20&#1076;&#1083;&#1103;%20&#1096;&#1082;&#1086;&#1083;&#1100;&#1085;&#1080;&#1082;&#1086;&#1074;.pdf" TargetMode="External"/><Relationship Id="rId2" Type="http://schemas.openxmlformats.org/officeDocument/2006/relationships/hyperlink" Target="&#1050;&#1072;&#1083;&#1077;&#1085;&#1076;&#1072;&#1088;&#1100;%20&#1079;&#1085;&#1072;&#1084;&#1077;&#1085;&#1072;&#1090;&#1077;&#1083;&#1100;&#1085;&#1099;&#1093;%20&#1080;%20&#1083;&#1080;&#1090;&#1077;&#1088;&#1072;&#1090;&#1091;&#1088;&#1085;&#1099;&#1093;%20&#1076;&#1072;&#1090;%20&#1085;&#1072;%202016-2017%20&#1075;&#1075;%20(1)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7;&#1087;&#1080;&#1089;&#1082;&#1080;%20&#1088;&#1077;&#1082;&#1086;&#1084;&#1077;&#1085;&#1076;&#1091;&#1077;&#1084;&#1099;&#1093;%20&#1087;&#1088;&#1086;&#1080;&#1079;&#1074;&#1077;&#1076;&#1077;&#1085;&#1080;&#1081;%20&#1076;&#1083;&#1103;%20&#1096;&#1082;&#1086;&#1083;&#1100;&#1085;&#1080;&#1082;&#1086;&#1074;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ogid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vtor.kareli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kna.ru/index.php/component/content/article/552-arkhivy-shkole/1454-literatura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idarovk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idarovka.ru/index.php?option=com_content&amp;task=view&amp;id=285&amp;Itemid=161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idarovka.ru/index.php?option=com_content&amp;task=view&amp;id=436&amp;Itemid=161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kt590.ru/project/museu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ngreaders.ru/vzrosly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MIQQ93tqE&amp;list=PL31B1E1C97DB1C9F6&amp;index=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558608" cy="4392487"/>
          </a:xfrm>
        </p:spPr>
        <p:txBody>
          <a:bodyPr/>
          <a:lstStyle/>
          <a:p>
            <a:r>
              <a:rPr lang="ru-RU" dirty="0" smtClean="0"/>
              <a:t>Информационные ресурсы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smtClean="0"/>
              <a:t>помощь учителю</a:t>
            </a:r>
            <a:br>
              <a:rPr lang="ru-RU" smtClean="0"/>
            </a:br>
            <a:r>
              <a:rPr lang="ru-RU" smtClean="0"/>
              <a:t>русского </a:t>
            </a:r>
            <a:r>
              <a:rPr lang="ru-RU" dirty="0" smtClean="0"/>
              <a:t>языка и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0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2" action="ppaction://hlinkfile"/>
              </a:rPr>
              <a:t>Календарь знаменательных и литературных дат на 2016-2017 год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3" action="ppaction://hlinkfile"/>
              </a:rPr>
              <a:t>Рекомендации МО РФ «100 лучших фильмов для школьников»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hlinkClick r:id="rId4" action="ppaction://hlinkfile"/>
              </a:rPr>
              <a:t>Рекомендательные  списки литературы для школьников (по уровням образования)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55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mtClean="0"/>
              <a:t>Сайт </a:t>
            </a:r>
            <a:r>
              <a:rPr lang="ru-RU" dirty="0" smtClean="0"/>
              <a:t>«</a:t>
            </a:r>
            <a:r>
              <a:rPr lang="ru-RU" dirty="0" err="1" smtClean="0"/>
              <a:t>БиблиоГид</a:t>
            </a:r>
            <a:r>
              <a:rPr lang="ru-RU" dirty="0" smtClean="0"/>
              <a:t>» </a:t>
            </a:r>
            <a:r>
              <a:rPr lang="en-US" dirty="0">
                <a:hlinkClick r:id="rId2"/>
              </a:rPr>
              <a:t>http://bibliogid.ru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22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794322"/>
          </a:xfrm>
        </p:spPr>
        <p:txBody>
          <a:bodyPr>
            <a:normAutofit/>
          </a:bodyPr>
          <a:lstStyle/>
          <a:p>
            <a:r>
              <a:rPr lang="ru-RU" dirty="0" smtClean="0"/>
              <a:t>Национальная библиотека авторов Карелии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hlinkClick r:id="rId2"/>
              </a:rPr>
              <a:t>Электронная библиотека авторов Карелии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9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862679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Национальный архив Республики Карелия, раздел «Литература»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www.rkna.ru/index.php/component/content/article/552-arkhivy-shkole/1454-literatura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7317"/>
            <a:ext cx="8784976" cy="469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1986" cy="490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7647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Центральная городская детская библиотека имени А.П. Гайдара (</a:t>
            </a:r>
            <a:r>
              <a:rPr lang="ru-RU" dirty="0" err="1" smtClean="0"/>
              <a:t>г.Москва</a:t>
            </a:r>
            <a:r>
              <a:rPr lang="ru-RU" dirty="0" smtClean="0"/>
              <a:t>) </a:t>
            </a:r>
            <a:r>
              <a:rPr lang="en-US" dirty="0">
                <a:hlinkClick r:id="rId3"/>
              </a:rPr>
              <a:t>http://www.gaidarovka.ru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6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8062664" cy="17281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Раздел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«Библиотека для особого ребёнка»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7992888" cy="32179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«Читатели особой   заботы»</a:t>
            </a:r>
            <a:endParaRPr lang="ru-RU" dirty="0">
              <a:solidFill>
                <a:srgbClr val="00B050"/>
              </a:solidFill>
            </a:endParaRPr>
          </a:p>
          <a:p>
            <a:pPr algn="l"/>
            <a:r>
              <a:rPr lang="ru-RU" b="1" dirty="0">
                <a:solidFill>
                  <a:srgbClr val="00B050"/>
                </a:solidFill>
              </a:rPr>
              <a:t>Особые герои на экране</a:t>
            </a:r>
            <a:r>
              <a:rPr lang="ru-RU" dirty="0">
                <a:solidFill>
                  <a:srgbClr val="00B050"/>
                </a:solidFill>
              </a:rPr>
              <a:t>: </a:t>
            </a:r>
            <a:r>
              <a:rPr lang="ru-RU" dirty="0" smtClean="0">
                <a:solidFill>
                  <a:srgbClr val="00B050"/>
                </a:solidFill>
              </a:rPr>
              <a:t>фильмография (перечень художественных фильмов, сказок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www.gaidarovka.ru/index.php?option=com_content&amp;task=view&amp;id=285&amp;Itemid=1611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632848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Аннотированный и иллюстрированный рекомендательный </a:t>
            </a:r>
            <a:r>
              <a:rPr lang="ru-RU" dirty="0"/>
              <a:t>указатель </a:t>
            </a:r>
            <a:r>
              <a:rPr lang="ru-RU" dirty="0" smtClean="0"/>
              <a:t>литературы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 </a:t>
            </a:r>
            <a:r>
              <a:rPr lang="ru-RU" dirty="0">
                <a:hlinkClick r:id="rId2"/>
              </a:rPr>
              <a:t>«Книги, помогающие жить»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2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/>
              <a:t>Виртуальный музей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литературных </a:t>
            </a:r>
            <a:r>
              <a:rPr lang="ru-RU" dirty="0"/>
              <a:t>героев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www.likt590.ru/project/museum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 месте действия произведений Пушкина, Достоевского, Гоголя, Гончарова. Представлены фото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2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656184"/>
          </a:xfrm>
        </p:spPr>
        <p:txBody>
          <a:bodyPr/>
          <a:lstStyle/>
          <a:p>
            <a:r>
              <a:rPr lang="ru-RU" dirty="0" smtClean="0"/>
              <a:t>Сайт «Живая классика»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https://youngreaders.ru/vzroslym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15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358641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Проект «Традиции домашнего чтения»</a:t>
            </a:r>
            <a:br>
              <a:rPr lang="ru-RU" sz="4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стихотворения русских поэтов читают</a:t>
            </a:r>
            <a:br>
              <a:rPr lang="ru-RU" dirty="0" smtClean="0"/>
            </a:br>
            <a:r>
              <a:rPr lang="ru-RU" dirty="0" smtClean="0"/>
              <a:t>известные российские актёры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Сайт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www.youtube.com/watch?v=iKMIQQ93tqE&amp;list=PL31B1E1C97DB1C9F6&amp;index=21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584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Информационные ресурсы  в помощь учителю русского языка и литературы</vt:lpstr>
      <vt:lpstr>Национальная библиотека авторов Карелии</vt:lpstr>
      <vt:lpstr>Национальный архив Республики Карелия, раздел «Литература» http://www.rkna.ru/index.php/component/content/article/552-arkhivy-shkole/1454-literatura </vt:lpstr>
      <vt:lpstr>Презентация PowerPoint</vt:lpstr>
      <vt:lpstr>Раздел  «Библиотека для особого ребёнка»</vt:lpstr>
      <vt:lpstr>Аннотированный и иллюстрированный рекомендательный указатель литературы   «Книги, помогающие жить»</vt:lpstr>
      <vt:lpstr>Виртуальный музей  литературных героев </vt:lpstr>
      <vt:lpstr>Сайт «Живая классика»</vt:lpstr>
      <vt:lpstr>Проект «Традиции домашнего чтения»   стихотворения русских поэтов читают известные российские актёры  </vt:lpstr>
      <vt:lpstr>Рекомендации: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ресурсы </dc:title>
  <dc:creator>пк1</dc:creator>
  <cp:lastModifiedBy>Елена</cp:lastModifiedBy>
  <cp:revision>19</cp:revision>
  <dcterms:created xsi:type="dcterms:W3CDTF">2016-11-09T09:05:12Z</dcterms:created>
  <dcterms:modified xsi:type="dcterms:W3CDTF">2016-11-11T10:07:38Z</dcterms:modified>
</cp:coreProperties>
</file>