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86" r:id="rId6"/>
    <p:sldId id="294" r:id="rId7"/>
    <p:sldId id="291" r:id="rId8"/>
    <p:sldId id="292" r:id="rId9"/>
    <p:sldId id="259" r:id="rId10"/>
    <p:sldId id="261" r:id="rId11"/>
    <p:sldId id="284" r:id="rId12"/>
    <p:sldId id="267" r:id="rId13"/>
    <p:sldId id="265" r:id="rId14"/>
    <p:sldId id="287" r:id="rId15"/>
    <p:sldId id="266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5" r:id="rId30"/>
    <p:sldId id="282" r:id="rId31"/>
    <p:sldId id="288" r:id="rId32"/>
    <p:sldId id="289" r:id="rId33"/>
    <p:sldId id="293" r:id="rId34"/>
    <p:sldId id="295" r:id="rId35"/>
    <p:sldId id="29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473CC1-AED7-408B-BD1F-0DA9E664CD8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451FF8-CA62-4C55-9277-A31FD6C4DD5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00200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– 2020 учебный год</a:t>
            </a:r>
          </a:p>
        </p:txBody>
      </p:sp>
      <p:sp>
        <p:nvSpPr>
          <p:cNvPr id="4" name="AutoShape 2" descr="Картинки по запросу гиа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школа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4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4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1"/>
            <a:ext cx="8568952" cy="42093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/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государственной итоговой аттестации принимается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педагогическим советом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образовательной организации и оформляется распорядительным актом образовательной организации не позднее 25 мая текущего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Участники ГИА-9</a:t>
            </a:r>
          </a:p>
        </p:txBody>
      </p:sp>
      <p:pic>
        <p:nvPicPr>
          <p:cNvPr id="3074" name="Picture 2" descr="Картинки по запросу педсов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7691"/>
            <a:ext cx="2848388" cy="18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1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00141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Обучающиеся с ограниченными возможностями здоровья и дети-инвалиды предоставляют необходимый пакет документов (рекомендации психолого-медико-педагогической комиссии; документы подтверждающие факт установления инвалидности)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Такие обучающиеся имеют право: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Сдавать экзамены в форме ГВЭ (государственный выпускной экзамен) 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Сдавать лишь 2 экзамена (русский язык и математику)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в щадящей форме (30 мин.)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 ГВЭ</a:t>
            </a:r>
          </a:p>
        </p:txBody>
      </p:sp>
    </p:spTree>
    <p:extLst>
      <p:ext uri="{BB962C8B-B14F-4D97-AF65-F5344CB8AC3E}">
        <p14:creationId xmlns:p14="http://schemas.microsoft.com/office/powerpoint/2010/main" val="24287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от «Об утверждении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единого расписания и продолжительности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требований к использованию средств обучения и воспитания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‎ при его проведении в 2020 году»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приказа, находится на утверждении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12150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2813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dirty="0"/>
              <a:t>	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ОГЭ для выпускников 9 классов пройдет в три этапа: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досрочный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21 апреля по 16 мая),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22 мая по 30 июня) и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7 по 21 сентября)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Заявления на участие в ГИА-9 –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 1 марта 2020 года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расписания ОГЭ – 2019</a:t>
            </a:r>
          </a:p>
        </p:txBody>
      </p:sp>
    </p:spTree>
    <p:extLst>
      <p:ext uri="{BB962C8B-B14F-4D97-AF65-F5344CB8AC3E}">
        <p14:creationId xmlns:p14="http://schemas.microsoft.com/office/powerpoint/2010/main" val="224797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470" y="155679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 1 марта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изменить (дополнить) перечень указанных в заявлении экзаменов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возможно только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 наличии уважительных причин (болезни или иных обстоятельств, подтвержденных документально) не позднее, чем за две недели до начала соответствующих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422217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7" cy="4281339"/>
          </a:xfrm>
        </p:spPr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вечерних школ, призываемые на военную службу;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спортсмены сборных команд, выезжающие на соревнования или сборы;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школьники, которые не могут сдать экзамены в рамках основного этапа по состоянию здоровья или из-за переезда в другую страну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рамках досрочного этапа имеют право сдать экзамен:</a:t>
            </a:r>
          </a:p>
        </p:txBody>
      </p:sp>
    </p:spTree>
    <p:extLst>
      <p:ext uri="{BB962C8B-B14F-4D97-AF65-F5344CB8AC3E}">
        <p14:creationId xmlns:p14="http://schemas.microsoft.com/office/powerpoint/2010/main" val="49311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основного государственного экзамена (ОГЭ)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235 мин ( 3ч 55 мин)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Литература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мин (2 ч)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География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Химия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 мин (2 ч 30 мин)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Информатика и ИКТ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822192" cy="4281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мин (3 ч)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Физика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Обществознание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 ( 2ч)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мин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время устного ответа </a:t>
            </a:r>
          </a:p>
        </p:txBody>
      </p:sp>
    </p:spTree>
    <p:extLst>
      <p:ext uri="{BB962C8B-B14F-4D97-AF65-F5344CB8AC3E}">
        <p14:creationId xmlns:p14="http://schemas.microsoft.com/office/powerpoint/2010/main" val="197960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Сдают обучающиеся в два дня: проведение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письменной части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 в один день, 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устной части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(раздел «Говорение») - в другой день, предусмотренный расписанием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Иностранные языки форме ОГЭ</a:t>
            </a:r>
          </a:p>
        </p:txBody>
      </p:sp>
    </p:spTree>
    <p:extLst>
      <p:ext uri="{BB962C8B-B14F-4D97-AF65-F5344CB8AC3E}">
        <p14:creationId xmlns:p14="http://schemas.microsoft.com/office/powerpoint/2010/main" val="326257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5" cy="3849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получения аттестата об основном общем образовании необходимо набрать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минимальное число тестовых баллов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4-м предметам: русский язык, математика и два предмета по выбору обучающегося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Проверка работ ГИА-9</a:t>
            </a:r>
          </a:p>
        </p:txBody>
      </p:sp>
    </p:spTree>
    <p:extLst>
      <p:ext uri="{BB962C8B-B14F-4D97-AF65-F5344CB8AC3E}">
        <p14:creationId xmlns:p14="http://schemas.microsoft.com/office/powerpoint/2010/main" val="298424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5" cy="4929411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экзаменов по каждому предмету утверждаются, изменяются и (или) аннулируются решением государственной экзаменационной комиссии (ГЭК);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утверждения результаты ГИА-9 в течение одного рабочего дня передаются в образовательные организации;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ознакомление участников ГИА-9 с полученными результатами ОГЭ/ГВЭ по соответствующему учебному предмету осуществляется в течение одного рабочего дня со дня их передачи в образовательные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экзаменов </a:t>
            </a:r>
          </a:p>
        </p:txBody>
      </p:sp>
    </p:spTree>
    <p:extLst>
      <p:ext uri="{BB962C8B-B14F-4D97-AF65-F5344CB8AC3E}">
        <p14:creationId xmlns:p14="http://schemas.microsoft.com/office/powerpoint/2010/main" val="396789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7" cy="420933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 декабря 2012 года №273-ФЗ ( статьи 59, 60, 98)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от «Об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2020 году». (Проект приказа. На утверждении)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Нормативно-правовые документы ОГЭ – 2019 -2020 </a:t>
            </a:r>
            <a:r>
              <a:rPr lang="ru-RU" b="1" dirty="0" err="1"/>
              <a:t>уч.г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3711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 показания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предоставляется справка из медучреждения, заверенная подписью и печатью врача в день проведения экзамена;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заявление выпускника с подписью родителей; - ходатайство от школы на резервный день; 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день проведения экзамена все документы предоставляются в Министерство образования РК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Неявка на экзамен по уважительной причине</a:t>
            </a:r>
          </a:p>
        </p:txBody>
      </p:sp>
    </p:spTree>
    <p:extLst>
      <p:ext uri="{BB962C8B-B14F-4D97-AF65-F5344CB8AC3E}">
        <p14:creationId xmlns:p14="http://schemas.microsoft.com/office/powerpoint/2010/main" val="426155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844824"/>
            <a:ext cx="7772400" cy="21427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ПОДАЧИ И РАССМОТРЕНИЯ АПЕЛЛЯЦИЙ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962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412776"/>
            <a:ext cx="8496944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Для обеспечения права на объективное оценивание участникам ГИА предоставляется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подать в письменной форме апелляцию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 нарушении установленного порядка проведения ГИА ; 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 несогласии с выставленными баллами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/>
          </a:bodyPr>
          <a:lstStyle/>
          <a:p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8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0534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рассматриваются апелляции: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 содержания и структуры заданий по учебным предметам;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вопросам, связанным с нарушением участником ГИА установленного порядка проведения ГИА-9;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по вопросам, связанным с неправильным оформлением участником ГИА экзаменационной работы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475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85" y="260648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Апелляция о несогласии с выставленными баллами подается в течение двух рабочих дней со дня объявления результатов ОГЭ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Выпускники подают апелляцию о несогласии с выставленными баллами в образовательную организацию, в котором они были допущены к государственной итоговой аттестации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Руководитель образовательной организации, принявший апелляцию, передает  ее в аттестационную комиссию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Апелляция рассматривается в течение четырех рабочих дней с момента ее поступления в конфликтную комиссию </a:t>
            </a:r>
          </a:p>
        </p:txBody>
      </p:sp>
    </p:spTree>
    <p:extLst>
      <p:ext uri="{BB962C8B-B14F-4D97-AF65-F5344CB8AC3E}">
        <p14:creationId xmlns:p14="http://schemas.microsoft.com/office/powerpoint/2010/main" val="92806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7281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УСЛОВИЯ ПОЛУЧЕНИЯ АТТЕСТАТА ОБ ОСНОВНОМ ОБЩЕМ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54726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8864" cy="149466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сдаче ГИА по соответствующему учебному предмету в текущем году по решению ГЭК допускаются следующие обучающиеся: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не более чем по двум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учебным предметам;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явившиеся на экзамены по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уважительным причинам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документально);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(болезнь или иные обстоятельства, подтвержденные документально);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которых о нарушении установленного порядка проведения ГИА конфликтной комиссией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удовлетворена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88641"/>
            <a:ext cx="6417734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Повторная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2089254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ГИА запрещается</a:t>
            </a:r>
          </a:p>
        </p:txBody>
      </p:sp>
      <p:pic>
        <p:nvPicPr>
          <p:cNvPr id="1026" name="Picture 2" descr="C:\Users\школа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010981"/>
            <a:ext cx="9027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нарушении требований  и отказе их выполнять,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организаторы вправе  удалить Вас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13848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28133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обучающиеся, удаленные с экзамена за нарушение установленного порядка проведения ГИА;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обучающиеся, результаты которых были аннулированы ГЭК за нарушение ими установленного порядка проведения ГИА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повторной сдаче ГИА 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126149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630458B-83B4-4406-A34D-3825C6C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507287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имеет право на пересдачу, если: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Обучающийся не справился до 1-2 экзамена. В этом  случае пересдача ОГЭ происходит в резервные дни (летом)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Обучающийся не справившийся с ОГЭ во второй раз, имеет право на пересдачу в дополнительный период (сентябрь)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обучающийся не справился с ГИА в дополнительный период, остается на повторный курс обучения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74C82C-8324-43A5-9A44-B6200C93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пересдачи ОГЭ</a:t>
            </a:r>
          </a:p>
        </p:txBody>
      </p:sp>
    </p:spTree>
    <p:extLst>
      <p:ext uri="{BB962C8B-B14F-4D97-AF65-F5344CB8AC3E}">
        <p14:creationId xmlns:p14="http://schemas.microsoft.com/office/powerpoint/2010/main" val="2977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4513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4973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Итоговые отметки за 9 класс </a:t>
            </a:r>
            <a:r>
              <a:rPr lang="ru-RU" sz="3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русскому языку, математике и двум учебным предметам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сдаваемым по выбору обучающегося, определяются как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среднее арифметическое годовой и экзаменационной отметок выпускника и выставляются в аттестат целыми числами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соответствии с правилами математического округления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Итоговые отметки за 9 класс по другим учебным предметам выставляются </a:t>
            </a:r>
            <a:r>
              <a:rPr lang="ru-RU" sz="3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годовой отметки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 за 9 класс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375428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05335E9-D7CF-45D7-9669-C2A848BFB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00875"/>
              </p:ext>
            </p:extLst>
          </p:nvPr>
        </p:nvGraphicFramePr>
        <p:xfrm>
          <a:off x="179512" y="1052736"/>
          <a:ext cx="8856984" cy="5718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423714874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3239959049"/>
                    </a:ext>
                  </a:extLst>
                </a:gridCol>
              </a:tblGrid>
              <a:tr h="29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1522300828"/>
                  </a:ext>
                </a:extLst>
              </a:tr>
              <a:tr h="1372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28.09.2019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математике для обучающихся 11-А класса в форме ЕГЭ, тренировочная работа по математике в 9 классах в форме ОГЭ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2498458928"/>
                  </a:ext>
                </a:extLst>
              </a:tr>
              <a:tr h="13589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русскому языку для обучающихся 11-А класса в форме ЕГЭ, Тренировочная работа по русскому языку для обучающихся 9-х класса в форме ОГЭ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3486829790"/>
                  </a:ext>
                </a:extLst>
              </a:tr>
              <a:tr h="13589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23.11.2019, 25.11. 2019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Пробный экзамен по предметам по выбору в параллели 9 – х классов  (в форме ОГЭ), Пробный экзамен по предметам по выбору в параллели 11-х классов  (в форме ЕГЭ)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2184458310"/>
                  </a:ext>
                </a:extLst>
              </a:tr>
              <a:tr h="13076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25.01.2020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математике для обучающихся 11-А класса в форме ЕГЭ, тренировочная работа по математике в 9 классах в форме ОГЭ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424168611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23D406-E95A-42D1-8E62-11D282DE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тренировочных работ в форме ОГЭ</a:t>
            </a:r>
          </a:p>
        </p:txBody>
      </p:sp>
    </p:spTree>
    <p:extLst>
      <p:ext uri="{BB962C8B-B14F-4D97-AF65-F5344CB8AC3E}">
        <p14:creationId xmlns:p14="http://schemas.microsoft.com/office/powerpoint/2010/main" val="351639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1811DE-F145-46F2-AD70-F2917DB75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14258"/>
              </p:ext>
            </p:extLst>
          </p:nvPr>
        </p:nvGraphicFramePr>
        <p:xfrm>
          <a:off x="179512" y="0"/>
          <a:ext cx="8784976" cy="6745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499807182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329033422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2092360049"/>
                  </a:ext>
                </a:extLst>
              </a:tr>
              <a:tr h="135259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русскому языку для обучающихся 11-А класса в форме ЕГЭ, Тренировочная работа по русскому языку для обучающихся 9-х класса в форме ОГЭ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3463120144"/>
                  </a:ext>
                </a:extLst>
              </a:tr>
              <a:tr h="135259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08.02.2020, 15.02.2020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Пробный экзамен по предметам по выбору в параллели 9 – х классов  (в форме ОГЭ), Пробный экзамен по предметам по выбору в параллели 11-х классов  (в форме ЕГЭ)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1392046059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28.03.2020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математике для обучающихся 11-А класса в форме ЕГЭ, тренировочная работа по математике в 9 классах в форме ОГЭ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3685545157"/>
                  </a:ext>
                </a:extLst>
              </a:tr>
              <a:tr h="135259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Тренировочная работа по русскому языку для обучающихся 11-А класса в форме ЕГЭ, Тренировочная работа по русскому языку для обучающихся 9-х класса в форме ОГЭ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158971241"/>
                  </a:ext>
                </a:extLst>
              </a:tr>
              <a:tr h="135259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11.04.2019, 18.04.2019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Пробный экзамен по предметам по выбору в параллели 9 – х классов  (в форме ОГЭ), Пробный экзамен по предметам по выбору в параллели 11-х классов  (в форме ЕГЭ)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87" marR="51787" marT="0" marB="0"/>
                </a:tc>
                <a:extLst>
                  <a:ext uri="{0D108BD9-81ED-4DB2-BD59-A6C34878D82A}">
                    <a16:rowId xmlns:a16="http://schemas.microsoft.com/office/drawing/2014/main" val="163149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77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B82407-1DE2-45DC-96EC-CB356AA83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96752"/>
            <a:ext cx="8712968" cy="532292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E951190-4045-4B69-AD64-AEBC1252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73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EFD995-1E07-4F57-AE79-AF39E478D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7"/>
            <a:ext cx="8147247" cy="532859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5A614-9451-4A5B-931E-FAAB0015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https://oge.sdamgia.ru/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8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EF2DE-1806-47A5-B101-E70E8836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538944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8546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году девятиклассники  сдают итоговое собеседование по русскому языку в качестве допуска к ОГЭ. Экзамен пройдет 12 февраля. Экзамен оценивается по системе «зачет» / «незачет». В случае отрицательного результата собеседование можно пройти повторно 13 марта и 6 мая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Итоговое 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41686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052736"/>
            <a:ext cx="8424936" cy="507342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чтение вслух небольшого текста. Время на подготовку – 2 минуты</a:t>
            </a: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задании 2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предлагается пересказать прочитанный текст, дополнив его высказыванием. Время на подготовку – 1 минута</a:t>
            </a: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задании 3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предлагается выбрать один из трёх предложенных вариантов беседы: описание фотографии, повествование на основе жизненного опыта, рассуждение по одной из сформулированных проблем. Время на подготовку – 1 минута</a:t>
            </a: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задании 4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предстоит поучаствовать в беседе по теме предыдущего задания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 итогового собеседования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1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036C15-6EC9-4AE1-ADBB-BD7275AD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379355" cy="5394928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A48D8E-520B-477B-BED2-06D7AA48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2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F4F373-FD53-45E6-9AD5-EBF049D7C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229600" cy="482453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EB9C8F4-FDF5-462F-9E32-95221EDD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http://minedu.karelia.pro/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4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263AFD-AD63-4619-B4D3-EF83E9629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8" y="1340768"/>
            <a:ext cx="8635383" cy="515503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CD639E4-17C6-4771-AF96-5D281828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http://gia.edu.ru/ru/main/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8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8568952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              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государственной итоговой аттестации допускаются обучающиеся 9 классов: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полном объеме выполнившие учебный план, имеющие годовые отметки по всем учебным предметам учебного плана за 9 класс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ниже «удовлетворительно»;</a:t>
            </a:r>
          </a:p>
          <a:p>
            <a:pPr marL="0" indent="0" algn="just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успешно прошедшие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Участники ГИА-9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557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4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593</TotalTime>
  <Words>1083</Words>
  <Application>Microsoft Office PowerPoint</Application>
  <PresentationFormat>Экран (4:3)</PresentationFormat>
  <Paragraphs>127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Candara</vt:lpstr>
      <vt:lpstr>Symbol</vt:lpstr>
      <vt:lpstr>Times New Roman</vt:lpstr>
      <vt:lpstr>Wingdings</vt:lpstr>
      <vt:lpstr>Волна</vt:lpstr>
      <vt:lpstr>Презентация PowerPoint</vt:lpstr>
      <vt:lpstr>Нормативно-правовые документы ОГЭ – 2019 -2020 уч.г. </vt:lpstr>
      <vt:lpstr>Презентация PowerPoint</vt:lpstr>
      <vt:lpstr>Итоговое собеседование</vt:lpstr>
      <vt:lpstr>Задания итогового собеседования</vt:lpstr>
      <vt:lpstr>http://fipi.ru/</vt:lpstr>
      <vt:lpstr>http://minedu.karelia.pro/ </vt:lpstr>
      <vt:lpstr>http://gia.edu.ru/ru/main/</vt:lpstr>
      <vt:lpstr>Участники ГИА-9</vt:lpstr>
      <vt:lpstr>Участники ГИА-9</vt:lpstr>
      <vt:lpstr>Экзамен ГВЭ</vt:lpstr>
      <vt:lpstr>Нормативно-правовая база</vt:lpstr>
      <vt:lpstr>Проект расписания ОГЭ – 2019</vt:lpstr>
      <vt:lpstr>Презентация PowerPoint</vt:lpstr>
      <vt:lpstr>В рамках досрочного этапа имеют право сдать экзамен:</vt:lpstr>
      <vt:lpstr>Продолжительность основного государственного экзамена (ОГЭ) </vt:lpstr>
      <vt:lpstr>Иностранные языки форме ОГЭ</vt:lpstr>
      <vt:lpstr>Проверка работ ГИА-9</vt:lpstr>
      <vt:lpstr>Результаты экзаменов </vt:lpstr>
      <vt:lpstr>Неявка на экзамен по уважительной причине</vt:lpstr>
      <vt:lpstr>ПОРЯДОК ПОДАЧИ И РАССМОТРЕНИЯ АПЕЛЛЯЦИЙ</vt:lpstr>
      <vt:lpstr> </vt:lpstr>
      <vt:lpstr>Презентация PowerPoint</vt:lpstr>
      <vt:lpstr>Презентация PowerPoint</vt:lpstr>
      <vt:lpstr>Презентация PowerPoint</vt:lpstr>
      <vt:lpstr> Повторно к сдаче ГИА по соответствующему учебному предмету в текущем году по решению ГЭК допускаются следующие обучающиеся:  - получившие на ГИА неудовлетворительный результат не более чем по двум учебным предметам;  - не явившиеся на экзамены по уважительным причинам (болезнь или иные обстоятельства, подтвержденные документально);  - не завершившие выполнение экзаменационной работы по уважительным причинам (болезнь или иные обстоятельства, подтвержденные документально);  - апелляция которых о нарушении установленного порядка проведения ГИА конфликтной комиссией была удовлетворена</vt:lpstr>
      <vt:lpstr>На ГИА запрещается</vt:lpstr>
      <vt:lpstr>К повторной сдаче ГИА не допускаются</vt:lpstr>
      <vt:lpstr>Правила пересдачи ОГЭ</vt:lpstr>
      <vt:lpstr>Аттестат об основном общем образовании</vt:lpstr>
      <vt:lpstr>График проведения тренировочных работ в форме ОГЭ</vt:lpstr>
      <vt:lpstr>Презентация PowerPoint</vt:lpstr>
      <vt:lpstr>Подготовка к ОГЭ http://fipi.ru/</vt:lpstr>
      <vt:lpstr>https://oge.sdamgia.ru/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Дукова Е.А.</cp:lastModifiedBy>
  <cp:revision>16</cp:revision>
  <dcterms:created xsi:type="dcterms:W3CDTF">2019-10-06T20:05:04Z</dcterms:created>
  <dcterms:modified xsi:type="dcterms:W3CDTF">2019-10-10T15:12:03Z</dcterms:modified>
</cp:coreProperties>
</file>