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84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86" r:id="rId17"/>
    <p:sldId id="287" r:id="rId18"/>
    <p:sldId id="288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2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473CC1-AED7-408B-BD1F-0DA9E664CD8F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v.karelia.ru/power/executive/minobraz/" TargetMode="External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8002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</a:p>
        </p:txBody>
      </p:sp>
      <p:sp>
        <p:nvSpPr>
          <p:cNvPr id="4" name="AutoShape 2" descr="Картинки по запросу гиа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школа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46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4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7" cy="4281339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выпускники вечерних школ, призываемые на военную службу;</a:t>
            </a: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спортсмены сборных команд, выезжающие на соревнования или сборы;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Обучающиеся,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не могут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сдавать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экзамены в рамках основного этапа по состоянию здоровья или из-за переезда в другую страну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рамках досрочного этапа имеют право сдать экзамен:</a:t>
            </a:r>
          </a:p>
        </p:txBody>
      </p:sp>
    </p:spTree>
    <p:extLst>
      <p:ext uri="{BB962C8B-B14F-4D97-AF65-F5344CB8AC3E}">
        <p14:creationId xmlns:p14="http://schemas.microsoft.com/office/powerpoint/2010/main" val="49311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основного государственного экзамена (ОГЭ)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353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235 мин ( 3ч 55 мин)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 (2 ч 30 мин)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Информатика 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44824"/>
            <a:ext cx="3822192" cy="4281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 мин (3 ч)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Обществознание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 ( 2ч)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Иностранный язык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мин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время устного ответа </a:t>
            </a:r>
          </a:p>
        </p:txBody>
      </p:sp>
    </p:spTree>
    <p:extLst>
      <p:ext uri="{BB962C8B-B14F-4D97-AF65-F5344CB8AC3E}">
        <p14:creationId xmlns:p14="http://schemas.microsoft.com/office/powerpoint/2010/main" val="197960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Сдают обучающиеся в два дня: проведение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письменной части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 в один день, 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устной части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(раздел «Говорение») - в другой день, предусмотренный расписанием.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Иностранные языки форме ОГЭ</a:t>
            </a:r>
          </a:p>
        </p:txBody>
      </p:sp>
    </p:spTree>
    <p:extLst>
      <p:ext uri="{BB962C8B-B14F-4D97-AF65-F5344CB8AC3E}">
        <p14:creationId xmlns:p14="http://schemas.microsoft.com/office/powerpoint/2010/main" val="326257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5" cy="48574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получения аттестата об основном общем образовании необходимо набрать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минимальное число тестовых баллов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4-м предметам: русский язык, математика и два предмета по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Минимальное число тестовых баллов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2020 - 2021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вы сможете найти на сайте ФИПИ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http://fipi.ru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РК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://gov.karelia.ru/power/executive/minobraz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в минимальном числе тестовых баллов происходят каждый год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Проверка работ ГИА-9</a:t>
            </a:r>
          </a:p>
        </p:txBody>
      </p:sp>
    </p:spTree>
    <p:extLst>
      <p:ext uri="{BB962C8B-B14F-4D97-AF65-F5344CB8AC3E}">
        <p14:creationId xmlns:p14="http://schemas.microsoft.com/office/powerpoint/2010/main" val="298424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5" cy="492941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экзаменов по каждому предмету утверждаются, изменяются и (или) аннулируются решением государственной экзаменационной комиссии (ГЭК);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утверждения результаты ГИА-9 в течение одного рабочего дня передаются в образовательные организации;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ознакомление участников ГИА-9 с полученными результатами ОГЭ/ГВЭ по соответствующему учебному предмету осуществляется в течение одного рабочего дня со дня их передачи в образовательные организации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экзаменов </a:t>
            </a:r>
          </a:p>
        </p:txBody>
      </p:sp>
    </p:spTree>
    <p:extLst>
      <p:ext uri="{BB962C8B-B14F-4D97-AF65-F5344CB8AC3E}">
        <p14:creationId xmlns:p14="http://schemas.microsoft.com/office/powerpoint/2010/main" val="396789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36667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показания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предоставляется справка из медучреждения, заверенная подписью и печатью врача в день проведения экзамена;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выпускника с подписью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(законных представителей);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ходатайство от школы на резервный день;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день проведения экзамена все документы предоставляются в Министерство образования РК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Неявка на экзамен по уважительной причине</a:t>
            </a:r>
          </a:p>
        </p:txBody>
      </p:sp>
    </p:spTree>
    <p:extLst>
      <p:ext uri="{BB962C8B-B14F-4D97-AF65-F5344CB8AC3E}">
        <p14:creationId xmlns:p14="http://schemas.microsoft.com/office/powerpoint/2010/main" val="426155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8640959" cy="439248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 русскому языку - орфографические словари, позволяющие устанавливать нормативное написание слов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 математике - линейка, не содержащая справочной информации (далее - линейка), для построения чертежей и рисунков; справочные материалы, содержащие основные формулы курса математики образовательной программы основного общего образования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 биологии - линейка для проведения измерений при выполнении заданий КИМ ОГЭ с рисунками; непрограммируемый калькулятор;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1" y="8367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</a:rPr>
              <a:t>Допускается использование участниками экзаменов следующих средств обучения и воспитания по соответствующим учебным предметам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3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по физике - линейка для построения графиков, оптических и электрических схем; непрограммируемый калькулятор, обеспечивающий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sin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cos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tg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ctg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arcsin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arccos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arctg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), а также не осуществляющий функций средства связи, хранилища базы данных и не имеющий доступ к сетям передачи данных (в том числе к информационно-телекоммуникационной сети "Интернет") (далее - непрограммируемый калькулятор); лабораторное оборудование для выполнения экспериментальных заданий КИМ ОГЭ по проведению измерения физических величин;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по химии - непрограммируемый калькулятор; лабораторное оборудование для проведения химических опытов, предусмотренных заданиями КИМ ОГЭ;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68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по литературе - орфографические словари, позволяющие устанавливать нормативное написание слов и определять значения лексической единицы; полные тексты художественных произведений, а также сборники лирики;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по географии - линейка для измерения расстояний по топографической карте; непрограммируемый калькулятор; географические атласы для 7-9 классов для решения практических заданий КИМ ОГЭ;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по иностранным языкам - технические средства, обеспечивающие воспроизведение аудиозаписей, содержащихся на электронных носителях, для выполнения заданий раздела "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Аудирование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" КИМ ОГЭ; компьютерная техника, не имеющая доступ к информационно-телекоммуникационной сети "Интернет";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аудиогарнитура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для выполнения заданий раздела "Говорение" КИМ ОГЭ;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по информатике и информационно-коммуникационным технологиям (ИКТ) - компьютерная техника, не имеющая доступ к информационно-телекоммуникационной сети "Интернет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".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 день проведения ОГЭ на средствах обучения и воспитания не допускается делать пометки, относящиеся к содержанию заданий КИМ ОГЭ по учебным предметам.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81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844824"/>
            <a:ext cx="7772400" cy="21427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ПОДАЧИ И РАССМОТРЕНИЯ АПЕЛЛЯЦИЙ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96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7" cy="42093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от 29 декабря 2012 года №273-ФЗ ( статьи 59, 60, 98)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Республики Карелия от 23.12.2020 г. №1218 «О порядке подачи заявлений для участия в государственной итоговой аттестации по образовательным программам основного общего образования в Республике Карелия в 2020 – 2021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по образовательным программам основного общего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пункт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22, 24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приказом Министерства просвещения Российской Федерации и Федеральной службы по надзору в сфере образования и науки от 7 ноября 2018 года № 189/1513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Нормативно-правовые документы ОГЭ – 2019 -2020 </a:t>
            </a:r>
            <a:r>
              <a:rPr lang="ru-RU" b="1" dirty="0" err="1"/>
              <a:t>уч.г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371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412776"/>
            <a:ext cx="8496944" cy="4713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обеспечения права на объективное оценивание участникам ГИА предоставляется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подать в письменной форме апелляцию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 нарушении установленного порядка проведения ГИА ; 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 несогласии с выставленными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баллами (касается части развёрнутых ответов)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8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0534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рассматриваются апелляции: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по вопросам содержания и структуры заданий по учебным предметам;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по вопросам, связанным с нарушением участником ГИА установленного порядка проведения ГИА-9;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по вопросам, связанным с неправильным оформлением участником ГИА экзаменационной работы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475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885" y="260648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Апелляция о несогласии с выставленными баллами подается в течение двух рабочих дней со дня объявления результатов ОГЭ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Выпускники подают апелляцию о несогласии с выставленными баллами в образовательную организацию, в котором они были допущены к государственной итоговой аттестации.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Руководитель образовательной организации, принявший апелляцию, передает  ее в аттестационную комиссию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Апелляция рассматривается в течение четырех рабочих дней с момента ее поступления в конфликтную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комиссию в присутствии родителей (законных представителей).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66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77281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УСЛОВИЯ ПОЛУЧЕНИЯ АТТЕСТАТА ОБ ОСНОВНОМ ОБЩЕМ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547266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496943" cy="56886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учебном году основанием для получения аттестата об основном общем образовании является успешное прохождение ГИА-9 по 4 предметам (русский язык, математика, 2 предмета по выбору). Результаты экзаменов по предметам по выбору, в том числе неудовлетворительные, будут влиять на получение аттестата. Повторно к сдаче экзамена по соответствующему учебному предмету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учебном году допускаются обучающиеся, получившие на ГИА-9 неудовлетворительный результат не более чем по двум учебным предметам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008112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14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8864" cy="149466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сдаче ГИА по соответствующему учебному предмету в текущем году по решению ГЭК допускаются следующие обучающиеся: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получившие на ГИА неудовлетворительный результат не более чем по двум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учебным предметам;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явившиеся на экзамены по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уважительным причинам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(болезнь или иные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обстоятельства, подтвержденные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документально);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(болезнь или иные обстоятельства, подтвержденные документально);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которых о нарушении установленного порядка проведения ГИА конфликтной комиссией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удовлетворена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88641"/>
            <a:ext cx="6417734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Повторная аттестация</a:t>
            </a:r>
          </a:p>
        </p:txBody>
      </p:sp>
    </p:spTree>
    <p:extLst>
      <p:ext uri="{BB962C8B-B14F-4D97-AF65-F5344CB8AC3E}">
        <p14:creationId xmlns:p14="http://schemas.microsoft.com/office/powerpoint/2010/main" val="208925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ГИА запрещается</a:t>
            </a:r>
          </a:p>
        </p:txBody>
      </p:sp>
      <p:pic>
        <p:nvPicPr>
          <p:cNvPr id="1026" name="Picture 2" descr="C:\Users\школа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010981"/>
            <a:ext cx="9027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нарушении требований  и отказе их выполнять,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организаторы вправе  удалить Вас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13848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1" cy="428133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обучающиеся, удаленные с экзамена за нарушение установленного порядка проведения ГИА;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обучающиеся, результаты которых были аннулированы ГЭК за нарушение ими установленного порядка проведения ГИА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повторной сдаче ГИА не допускаются</a:t>
            </a:r>
          </a:p>
        </p:txBody>
      </p:sp>
    </p:spTree>
    <p:extLst>
      <p:ext uri="{BB962C8B-B14F-4D97-AF65-F5344CB8AC3E}">
        <p14:creationId xmlns:p14="http://schemas.microsoft.com/office/powerpoint/2010/main" val="126149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630458B-83B4-4406-A34D-3825C6C9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507287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имеет право на пересдачу, если: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Обучающийся не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справившийся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1-2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экзаменами.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 случае пересдача ОГЭ происходит в резервные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дни; (летом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Обучающийся не справившийся с ОГЭ во второй раз, имеет право на пересдачу в дополнительный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период;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(сентябрь)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обучающийся не справился с ГИА в дополнительный период, остается на повторный курс обучения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F74C82C-8324-43A5-9A44-B6200C93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пересдачи ОГЭ</a:t>
            </a:r>
          </a:p>
        </p:txBody>
      </p:sp>
    </p:spTree>
    <p:extLst>
      <p:ext uri="{BB962C8B-B14F-4D97-AF65-F5344CB8AC3E}">
        <p14:creationId xmlns:p14="http://schemas.microsoft.com/office/powerpoint/2010/main" val="29778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8640960" cy="44973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Итоговые отметки за 9 класс по русскому языку, математике 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 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Итоговые отметки за 9 класс по другим учебным предметам выставляются на основе годовой отметки выпускника за 9 класс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Аттестат об основном общем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37542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54513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3691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6351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девятиклассники  сдают итоговое собеседование по русскому языку в качестве допуска к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ГИА.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 пройдет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февраля. Экзамен оценивается по системе «зачет» / «незачет». В случае отрицательного результата собеседование можно пройти повторно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17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Итоговое собеседование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41686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96752"/>
            <a:ext cx="8568952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              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государственной итоговой аттестации допускаются обучающиеся 9 классов: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не имеющие академической задолженности и в полном объеме выполнившие учебный план, имеющие годовые отметки по всем учебным предметам учебного плана за 9 класс не ниже «удовлетворительно»;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успешно прошедшие итоговое собеседование; 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успешно защитили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проект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770984" cy="1252728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Участники ГИА-9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557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4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16831"/>
            <a:ext cx="8568952" cy="42093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/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допуске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государственной итоговой аттестации принимается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педагогическим советом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образовательной организации и оформляется распорядительным актом образовательной организации не позднее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770984" cy="1252728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Участники ГИА-9</a:t>
            </a:r>
          </a:p>
        </p:txBody>
      </p:sp>
      <p:pic>
        <p:nvPicPr>
          <p:cNvPr id="3074" name="Picture 2" descr="Картинки по запросу педсов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17691"/>
            <a:ext cx="2848388" cy="18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1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001419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Обучающиеся с ограниченными возможностями здоровья и дети-инвалиды предоставляют необходимый пакет документов (рекомендации психолого-медико-педагогической комиссии; документы подтверждающие факт установления инвалидности).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Такие обучающиеся имеют право: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Сдавать экзамены в форме ГВЭ (государственный выпускной экзамен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Сдавать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 (русский язык и математику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в щадящей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формате (увеличение на времени 30 минут)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ГВЭ</a:t>
            </a:r>
          </a:p>
        </p:txBody>
      </p:sp>
    </p:spTree>
    <p:extLst>
      <p:ext uri="{BB962C8B-B14F-4D97-AF65-F5344CB8AC3E}">
        <p14:creationId xmlns:p14="http://schemas.microsoft.com/office/powerpoint/2010/main" val="24287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1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и Федеральной службы по надзору в сфере образования от «Об утверждении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единого расписания и продолжительности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требований к использованию средств обучения и воспитания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‎ при его проведении 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году»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приказа, находится на утверждении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121504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7" cy="4281339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/>
              <a:t>	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ОГЭ для выпускников 9 классов пройдет в три этапа: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досрочный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апреля по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мая),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по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 июля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дополнительный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Заявления на участие в ГИА-9 – 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 1 марта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расписания ОГЭ 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71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604</TotalTime>
  <Words>1129</Words>
  <Application>Microsoft Office PowerPoint</Application>
  <PresentationFormat>Экран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Candara</vt:lpstr>
      <vt:lpstr>Symbol</vt:lpstr>
      <vt:lpstr>Times New Roman</vt:lpstr>
      <vt:lpstr>Wingdings</vt:lpstr>
      <vt:lpstr>Волна</vt:lpstr>
      <vt:lpstr>Презентация PowerPoint</vt:lpstr>
      <vt:lpstr>Нормативно-правовые документы ОГЭ – 2019 -2020 уч.г. </vt:lpstr>
      <vt:lpstr>Презентация PowerPoint</vt:lpstr>
      <vt:lpstr>Итоговое собеседование</vt:lpstr>
      <vt:lpstr>Участники ГИА-9</vt:lpstr>
      <vt:lpstr>Участники ГИА-9</vt:lpstr>
      <vt:lpstr>Экзамен ГВЭ</vt:lpstr>
      <vt:lpstr>Нормативно-правовая база</vt:lpstr>
      <vt:lpstr>Проект расписания ОГЭ – 2021</vt:lpstr>
      <vt:lpstr>В рамках досрочного этапа имеют право сдать экзамен:</vt:lpstr>
      <vt:lpstr>Продолжительность основного государственного экзамена (ОГЭ) </vt:lpstr>
      <vt:lpstr>Иностранные языки форме ОГЭ</vt:lpstr>
      <vt:lpstr>Проверка работ ГИА-9</vt:lpstr>
      <vt:lpstr>Результаты экзаменов </vt:lpstr>
      <vt:lpstr>Неявка на экзамен по уважительной причине</vt:lpstr>
      <vt:lpstr>Допускается использование участниками экзаменов следующих средств обучения и воспитания по соответствующим учебным предметам </vt:lpstr>
      <vt:lpstr>Презентация PowerPoint</vt:lpstr>
      <vt:lpstr>Презентация PowerPoint</vt:lpstr>
      <vt:lpstr>ПОРЯДОК ПОДАЧИ И РАССМОТРЕНИЯ АПЕЛЛЯЦИЙ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Повторно к сдаче ГИА по соответствующему учебному предмету в текущем году по решению ГЭК допускаются следующие обучающиеся:  - получившие на ГИА неудовлетворительный результат не более чем по двум учебным предметам;  - не явившиеся на экзамены по уважительным причинам (болезнь или иные обстоятельства, подтвержденные документально);  - не завершившие выполнение экзаменационной работы по уважительным причинам (болезнь или иные обстоятельства, подтвержденные документально);  - апелляция которых о нарушении установленного порядка проведения ГИА конфликтной комиссией была удовлетворена</vt:lpstr>
      <vt:lpstr>На ГИА запрещается</vt:lpstr>
      <vt:lpstr>К повторной сдаче ГИА не допускаются</vt:lpstr>
      <vt:lpstr>Правила пересдачи ОГЭ</vt:lpstr>
      <vt:lpstr>Аттестат об основном общем образовании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Пользователь Windows</cp:lastModifiedBy>
  <cp:revision>16</cp:revision>
  <dcterms:created xsi:type="dcterms:W3CDTF">2019-10-06T20:05:04Z</dcterms:created>
  <dcterms:modified xsi:type="dcterms:W3CDTF">2020-12-24T17:45:45Z</dcterms:modified>
</cp:coreProperties>
</file>