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6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9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860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7151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929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817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256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342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86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76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4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32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98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36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74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6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4B3CFD9-2A3A-43C1-A051-6BAED73B9A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3DFFD-3118-4327-8C1E-79EBD785A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476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D1306-25A9-45F2-B6E9-69EFD85C3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835" y="629093"/>
            <a:ext cx="10498330" cy="3329581"/>
          </a:xfrm>
        </p:spPr>
        <p:txBody>
          <a:bodyPr/>
          <a:lstStyle/>
          <a:p>
            <a:pPr algn="ctr"/>
            <a:r>
              <a:rPr lang="ru-RU" sz="2800" b="1" i="1" dirty="0"/>
              <a:t>муниципальное бюджетное общеобразовательное учреждение</a:t>
            </a:r>
            <a:br>
              <a:rPr lang="ru-RU" sz="2800" b="1" i="1" dirty="0"/>
            </a:br>
            <a:r>
              <a:rPr lang="ru-RU" sz="2800" b="1" i="1" dirty="0"/>
              <a:t>Петрозаводского городского округа </a:t>
            </a:r>
            <a:br>
              <a:rPr lang="ru-RU" sz="2800" b="1" i="1" dirty="0"/>
            </a:br>
            <a:r>
              <a:rPr lang="ru-RU" sz="2800" b="1" i="1" dirty="0"/>
              <a:t>«Средняя общеобразовательная школа № 39»</a:t>
            </a:r>
            <a:br>
              <a:rPr lang="ru-RU" sz="2800" b="1" i="1" dirty="0"/>
            </a:br>
            <a:r>
              <a:rPr lang="ru-RU" sz="2800" b="1" i="1" dirty="0"/>
              <a:t>(МОУ «Средняя общеобразовательная школа № 39»)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350E4C-8DE7-42CF-BFC4-49C4095AA3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3D9AAC-0B06-4DF4-915C-AD6753CCA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28" y="3015165"/>
            <a:ext cx="5830278" cy="3213742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4E655-0FC8-4AF7-B466-2AA727186D5D}"/>
              </a:ext>
            </a:extLst>
          </p:cNvPr>
          <p:cNvSpPr txBox="1"/>
          <p:nvPr/>
        </p:nvSpPr>
        <p:spPr>
          <a:xfrm>
            <a:off x="5341089" y="6457506"/>
            <a:ext cx="1943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Петрозаводск, 2020</a:t>
            </a:r>
          </a:p>
        </p:txBody>
      </p:sp>
    </p:spTree>
    <p:extLst>
      <p:ext uri="{BB962C8B-B14F-4D97-AF65-F5344CB8AC3E}">
        <p14:creationId xmlns:p14="http://schemas.microsoft.com/office/powerpoint/2010/main" val="2050802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3D2D0-CA77-4A21-950E-475CCE11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03" y="524541"/>
            <a:ext cx="10975275" cy="1400530"/>
          </a:xfrm>
        </p:spPr>
        <p:txBody>
          <a:bodyPr/>
          <a:lstStyle/>
          <a:p>
            <a:pPr algn="ctr"/>
            <a:r>
              <a:rPr lang="ru-RU" sz="3200" b="1" i="1" dirty="0"/>
              <a:t>Самые значимые достижения </a:t>
            </a:r>
            <a:br>
              <a:rPr lang="ru-RU" sz="3200" b="1" i="1" dirty="0"/>
            </a:br>
            <a:r>
              <a:rPr lang="ru-RU" sz="3200" b="1" i="1" dirty="0"/>
              <a:t>МОУ «Средняя общеобразовательная школа № 39»</a:t>
            </a:r>
            <a:br>
              <a:rPr lang="ru-RU" sz="3200" b="1" i="1" dirty="0"/>
            </a:br>
            <a:r>
              <a:rPr lang="ru-RU" sz="3200" b="1" i="1" dirty="0"/>
              <a:t>в </a:t>
            </a:r>
            <a:r>
              <a:rPr lang="ru-RU" sz="3200" b="1" i="1"/>
              <a:t>2019-2020 учебном </a:t>
            </a:r>
            <a:r>
              <a:rPr lang="ru-RU" sz="3200" b="1" i="1" dirty="0"/>
              <a:t>году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21EDD4-6B2D-4781-B837-260A75AC6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91" y="2239925"/>
            <a:ext cx="3247656" cy="4369982"/>
          </a:xfr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FEDD3D-4640-460D-A889-72702E0F2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3" y="2254101"/>
            <a:ext cx="3247656" cy="4355805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A97835-317C-4BEB-BFE8-9209223BE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23" y="2239925"/>
            <a:ext cx="3247656" cy="4288466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8775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8D822A5A-123A-4608-AC9D-C6B7544AC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6" y="946298"/>
            <a:ext cx="3481444" cy="5071729"/>
          </a:xfr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FC5489-996B-4CFA-A10C-BB726DE2C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42" y="946297"/>
            <a:ext cx="3481443" cy="5071729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B26046D7-2D42-4D28-84AA-9A1BF747F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9013D6-EF7C-4617-BF4C-571EBCA3E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77" y="259413"/>
            <a:ext cx="4476307" cy="3026047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34ABBC-C323-4F98-A7CE-533ADCE75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76" y="3572541"/>
            <a:ext cx="4476308" cy="3026047"/>
          </a:xfrm>
          <a:prstGeom prst="rect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910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7FD82-7962-40AC-A4A0-BDD2194B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277" y="2504802"/>
            <a:ext cx="9404723" cy="1400530"/>
          </a:xfrm>
        </p:spPr>
        <p:txBody>
          <a:bodyPr/>
          <a:lstStyle/>
          <a:p>
            <a:r>
              <a:rPr lang="ru-RU" b="1" i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047190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</TotalTime>
  <Words>51</Words>
  <Application>Microsoft Office PowerPoint</Application>
  <PresentationFormat>Широкоэкранный</PresentationFormat>
  <Paragraphs>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Ион</vt:lpstr>
      <vt:lpstr>муниципальное бюджетное общеобразовательное учреждение Петрозаводского городского округа  «Средняя общеобразовательная школа № 39» (МОУ «Средняя общеобразовательная школа № 39») </vt:lpstr>
      <vt:lpstr>Самые значимые достижения  МОУ «Средняя общеобразовательная школа № 39» в 2019-2020 учебном году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Петрозаводского городского округа  «Средняя общеобразовательная школа № 39» (МОУ «Средняя общеобразовательная школа № 39»)</dc:title>
  <dc:creator>Дукова Е.А.</dc:creator>
  <cp:lastModifiedBy>Дукова Е.А.</cp:lastModifiedBy>
  <cp:revision>13</cp:revision>
  <dcterms:created xsi:type="dcterms:W3CDTF">2020-12-14T12:48:35Z</dcterms:created>
  <dcterms:modified xsi:type="dcterms:W3CDTF">2020-12-14T13:40:36Z</dcterms:modified>
</cp:coreProperties>
</file>