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E857F87-18A8-4D41-A6F5-CD409896A614}">
          <p14:sldIdLst>
            <p14:sldId id="258"/>
            <p14:sldId id="257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200" d="100"/>
          <a:sy n="200" d="100"/>
        </p:scale>
        <p:origin x="1140" y="39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6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7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6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6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93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4AF4A-E569-46AC-93D1-CED6A535556F}" type="datetimeFigureOut">
              <a:rPr lang="ru-RU" smtClean="0"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0B2B-2D23-4E01-9B5C-5B29120B7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c04\администрация\инженер ИВТ\__Пучинин АС\Поэтажные планы\Тропа Здоровье - в школу\Участо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3383"/>
            <a:ext cx="6560000" cy="98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16832" y="8946280"/>
            <a:ext cx="2736304" cy="18318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цветы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16832" y="9310154"/>
            <a:ext cx="2736304" cy="25135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Рябиновая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7032" y="7329265"/>
            <a:ext cx="1008112" cy="1048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 </a:t>
            </a:r>
          </a:p>
          <a:p>
            <a:pPr algn="ctr"/>
            <a:r>
              <a:rPr lang="ru-RU" dirty="0" smtClean="0"/>
              <a:t>игровая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80728" y="6897217"/>
            <a:ext cx="648072" cy="4616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/>
              <a:t>1 </a:t>
            </a:r>
          </a:p>
          <a:p>
            <a:pPr algn="ctr"/>
            <a:r>
              <a:rPr lang="ru-RU" sz="800" dirty="0" smtClean="0"/>
              <a:t>Цветочная поляна</a:t>
            </a:r>
            <a:endParaRPr lang="ru-RU" sz="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24744" y="5097016"/>
            <a:ext cx="648072" cy="75512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ПДД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92697" y="4970049"/>
            <a:ext cx="428791" cy="12790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еловая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92896" y="5025009"/>
            <a:ext cx="936104" cy="1096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 </a:t>
            </a:r>
            <a:r>
              <a:rPr lang="ru-RU" sz="1400" dirty="0" err="1" smtClean="0"/>
              <a:t>ябло-невый</a:t>
            </a:r>
            <a:r>
              <a:rPr lang="ru-RU" sz="1400" dirty="0" smtClean="0"/>
              <a:t> сад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56547" y="5025009"/>
            <a:ext cx="996590" cy="1096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 детская площадка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25144" y="5025009"/>
            <a:ext cx="1008112" cy="1096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 беседка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92896" y="4160911"/>
            <a:ext cx="936104" cy="85516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Волей-больная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56547" y="4160912"/>
            <a:ext cx="996590" cy="85362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Баскет</a:t>
            </a:r>
            <a:r>
              <a:rPr lang="ru-RU" dirty="0" smtClean="0"/>
              <a:t>-больная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2697" y="3872881"/>
            <a:ext cx="1008112" cy="788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моя Карелия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48089" y="992561"/>
            <a:ext cx="1312760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</a:t>
            </a:r>
            <a:r>
              <a:rPr lang="ru-RU" dirty="0" err="1" smtClean="0"/>
              <a:t>метеоро</a:t>
            </a:r>
            <a:r>
              <a:rPr lang="ru-RU" dirty="0" smtClean="0"/>
              <a:t>-логическая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38837" y="2360712"/>
            <a:ext cx="1572615" cy="8840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 полоса препятствий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04865" y="275211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стадион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5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</Words>
  <Application>Microsoft Office PowerPoint</Application>
  <PresentationFormat>Лист A4 (210x297 мм)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user15 (K209-UM15 - user15)</dc:creator>
  <cp:lastModifiedBy>Пучинин А.С. (K405-I - pas)</cp:lastModifiedBy>
  <cp:revision>8</cp:revision>
  <dcterms:created xsi:type="dcterms:W3CDTF">2015-10-31T07:26:04Z</dcterms:created>
  <dcterms:modified xsi:type="dcterms:W3CDTF">2015-11-11T10:05:58Z</dcterms:modified>
</cp:coreProperties>
</file>