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F21C05C-7CF6-4C09-9CA4-34D48B18EAA6}">
          <p14:sldIdLst>
            <p14:sldId id="256"/>
            <p14:sldId id="257"/>
            <p14:sldId id="259"/>
          </p14:sldIdLst>
        </p14:section>
        <p14:section name="Раздел без заголовка" id="{964F80E2-3E90-4A33-890E-A8D7E7C075C1}">
          <p14:sldIdLst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36" autoAdjust="0"/>
    <p:restoredTop sz="94660"/>
  </p:normalViewPr>
  <p:slideViewPr>
    <p:cSldViewPr>
      <p:cViewPr varScale="1">
        <p:scale>
          <a:sx n="99" d="100"/>
          <a:sy n="99" d="100"/>
        </p:scale>
        <p:origin x="-8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79"/>
            <a:ext cx="7772400" cy="1000133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Муниципальное бюджетное общеобразовательное учреждение Петрозаводского городского округа</a:t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«Средняя общеобразовательная школа № 39»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14554"/>
            <a:ext cx="7854696" cy="414340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Психолого-педагогический семинар по теме: </a:t>
            </a:r>
          </a:p>
          <a:p>
            <a:pPr algn="ctr"/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«Создание комфортной образовательной среды»</a:t>
            </a:r>
          </a:p>
          <a:p>
            <a:pPr algn="ctr"/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 марта  2015 г.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Программа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семинара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96752"/>
            <a:ext cx="8643998" cy="53755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+mj-lt"/>
              </a:rPr>
              <a:t>12.00-12.05 – Открытие семинара</a:t>
            </a:r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ru-RU" sz="1600" dirty="0" smtClean="0">
                <a:solidFill>
                  <a:srgbClr val="002060"/>
                </a:solidFill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  <a:latin typeface="+mj-lt"/>
              </a:rPr>
              <a:t>И.Ю. Талья, заместитель  директора  по УВР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+mj-lt"/>
              </a:rPr>
              <a:t>12.05-12.15 – Вступление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В.В. Соколова, учитель биологии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12.15-13.50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–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Основная часть семинара. Работа в группах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                               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Е.М. Кудряшова, учитель-логопед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13.50-14.00 –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Подведение итогов семинара,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ru-RU" sz="1600" dirty="0">
                <a:solidFill>
                  <a:srgbClr val="002060"/>
                </a:solidFill>
                <a:latin typeface="+mj-lt"/>
              </a:rPr>
              <a:t>И.Ю. Талья, заместитель  директора  по УВР </a:t>
            </a:r>
          </a:p>
          <a:p>
            <a:pPr marL="0" indent="0">
              <a:buNone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ru-RU" sz="1600" dirty="0" smtClean="0">
              <a:solidFill>
                <a:srgbClr val="002060"/>
              </a:solidFill>
              <a:latin typeface="+mj-lt"/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   </a:t>
            </a:r>
            <a:endParaRPr lang="ru-RU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6724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Цель</a:t>
            </a:r>
            <a:r>
              <a:rPr lang="ru-RU" sz="4400" dirty="0" smtClean="0">
                <a:solidFill>
                  <a:srgbClr val="002060"/>
                </a:solidFill>
              </a:rPr>
              <a:t>:</a:t>
            </a:r>
            <a:br>
              <a:rPr lang="ru-RU" sz="4400" dirty="0" smtClean="0">
                <a:solidFill>
                  <a:srgbClr val="002060"/>
                </a:solidFill>
              </a:rPr>
            </a:br>
            <a:r>
              <a:rPr lang="ru-RU" sz="4400" dirty="0" smtClean="0">
                <a:solidFill>
                  <a:srgbClr val="002060"/>
                </a:solidFill>
              </a:rPr>
              <a:t> </a:t>
            </a:r>
            <a:r>
              <a:rPr lang="ru-RU" sz="2900" dirty="0" smtClean="0">
                <a:solidFill>
                  <a:srgbClr val="002060"/>
                </a:solidFill>
              </a:rPr>
              <a:t>Развитие психологической культуры педагогов,</a:t>
            </a:r>
            <a:br>
              <a:rPr lang="ru-RU" sz="2900" dirty="0" smtClean="0">
                <a:solidFill>
                  <a:srgbClr val="002060"/>
                </a:solidFill>
              </a:rPr>
            </a:br>
            <a:r>
              <a:rPr lang="ru-RU" sz="2900" dirty="0" smtClean="0">
                <a:solidFill>
                  <a:srgbClr val="002060"/>
                </a:solidFill>
              </a:rPr>
              <a:t> способствование осознанию установок в профессии, </a:t>
            </a:r>
            <a:br>
              <a:rPr lang="ru-RU" sz="2900" dirty="0" smtClean="0">
                <a:solidFill>
                  <a:srgbClr val="002060"/>
                </a:solidFill>
              </a:rPr>
            </a:br>
            <a:r>
              <a:rPr lang="ru-RU" sz="2900" dirty="0" smtClean="0">
                <a:solidFill>
                  <a:srgbClr val="002060"/>
                </a:solidFill>
              </a:rPr>
              <a:t>развитие коммуникативных навыков, </a:t>
            </a:r>
            <a:br>
              <a:rPr lang="ru-RU" sz="2900" dirty="0" smtClean="0">
                <a:solidFill>
                  <a:srgbClr val="002060"/>
                </a:solidFill>
              </a:rPr>
            </a:br>
            <a:r>
              <a:rPr lang="ru-RU" sz="2900" dirty="0" smtClean="0">
                <a:solidFill>
                  <a:srgbClr val="002060"/>
                </a:solidFill>
              </a:rPr>
              <a:t>средств позитивного проектирования индивидуального развития обучающихся, </a:t>
            </a:r>
            <a:br>
              <a:rPr lang="ru-RU" sz="2900" dirty="0" smtClean="0">
                <a:solidFill>
                  <a:srgbClr val="002060"/>
                </a:solidFill>
              </a:rPr>
            </a:br>
            <a:r>
              <a:rPr lang="ru-RU" sz="2900" dirty="0" smtClean="0">
                <a:solidFill>
                  <a:srgbClr val="002060"/>
                </a:solidFill>
              </a:rPr>
              <a:t>актуализация личного опыта в общении с обучающимися.</a:t>
            </a:r>
            <a:endParaRPr lang="ru-RU" sz="2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35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40936"/>
          </a:xfrm>
        </p:spPr>
        <p:txBody>
          <a:bodyPr>
            <a:normAutofit/>
          </a:bodyPr>
          <a:lstStyle/>
          <a:p>
            <a:pPr algn="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195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kem\Desktop\наглядность к рассказам\Новая папка\a1_Z9MP01SgP50oih5z8A8afC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4554"/>
            <a:ext cx="8208912" cy="562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15816" y="1484784"/>
            <a:ext cx="55446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«Взрослые </a:t>
            </a:r>
            <a:r>
              <a:rPr lang="ru-RU" sz="4000" dirty="0"/>
              <a:t>не должны сердиться на детей, </a:t>
            </a:r>
            <a:endParaRPr lang="ru-RU" sz="4000" dirty="0" smtClean="0"/>
          </a:p>
          <a:p>
            <a:r>
              <a:rPr lang="ru-RU" sz="4000" dirty="0" smtClean="0"/>
              <a:t>потому </a:t>
            </a:r>
            <a:r>
              <a:rPr lang="ru-RU" sz="4000" dirty="0"/>
              <a:t>что это не исправляет, а </a:t>
            </a:r>
            <a:r>
              <a:rPr lang="ru-RU" sz="4000" dirty="0" smtClean="0"/>
              <a:t>портит»</a:t>
            </a:r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dirty="0"/>
              <a:t/>
            </a:r>
            <a:br>
              <a:rPr lang="ru-RU" dirty="0"/>
            </a:br>
            <a:r>
              <a:rPr lang="ru-RU" sz="3600" i="1" dirty="0" err="1"/>
              <a:t>Януш</a:t>
            </a:r>
            <a:r>
              <a:rPr lang="ru-RU" sz="3600" i="1" dirty="0"/>
              <a:t> Корчак </a:t>
            </a:r>
            <a:endParaRPr lang="ru-RU" sz="3600" i="1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55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878</TotalTime>
  <Words>98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Муниципальное бюджетное общеобразовательное учреждение Петрозаводского городского округа  «Средняя общеобразовательная школа № 39»</vt:lpstr>
      <vt:lpstr>Программа семинара</vt:lpstr>
      <vt:lpstr>Цель:  Развитие психологической культуры педагогов,  способствование осознанию установок в профессии,  развитие коммуникативных навыков,  средств позитивного проектирования индивидуального развития обучающихся,  актуализация личного опыта в общении с обучающимися.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Петрозаводского городского округа  «Средняя общеобразовательная школа № 39»</dc:title>
  <cp:lastModifiedBy>Талья И.Ю.</cp:lastModifiedBy>
  <cp:revision>83</cp:revision>
  <dcterms:modified xsi:type="dcterms:W3CDTF">2015-03-20T07:10:33Z</dcterms:modified>
</cp:coreProperties>
</file>