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autoCompressPictures="0">
  <p:sldMasterIdLst>
    <p:sldMasterId id="2147483684" r:id="rId1"/>
  </p:sldMasterIdLst>
  <p:notesMasterIdLst>
    <p:notesMasterId r:id="rId4"/>
  </p:notesMasterIdLst>
  <p:handoutMasterIdLst>
    <p:handoutMasterId r:id="rId5"/>
  </p:handoutMasterIdLst>
  <p:sldIdLst>
    <p:sldId id="256" r:id="rId2"/>
    <p:sldId id="260" r:id="rId3"/>
  </p:sldIdLst>
  <p:sldSz cx="12192000" cy="6858000"/>
  <p:notesSz cx="6858000" cy="9144000"/>
  <p:defaultTextStyle>
    <a:defPPr rtl="0">
      <a:defRPr lang="ru-ru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Автор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83707" autoAdjust="0"/>
  </p:normalViewPr>
  <p:slideViewPr>
    <p:cSldViewPr snapToGrid="0">
      <p:cViewPr varScale="1">
        <p:scale>
          <a:sx n="111" d="100"/>
          <a:sy n="111" d="100"/>
        </p:scale>
        <p:origin x="45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7" d="100"/>
          <a:sy n="77" d="100"/>
        </p:scale>
        <p:origin x="3630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3DD16947-ECFC-420A-926F-174223016572}" type="datetime1">
              <a:rPr lang="ru-RU" smtClean="0"/>
              <a:t>23.04.2022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5" name="Номер слайда 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1C4B79F2-7C6A-497B-9A4A-8ACE18746CB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363425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noProof="0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C54858-8AC1-4038-B6BD-519804A0AA60}" type="datetime1">
              <a:rPr lang="ru-RU" smtClean="0"/>
              <a:pPr/>
              <a:t>23.04.2022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noProof="0" dirty="0"/>
              <a:t>Образец текста</a:t>
            </a:r>
          </a:p>
          <a:p>
            <a:pPr lvl="1" rtl="0"/>
            <a:r>
              <a:rPr lang="ru-RU" noProof="0" dirty="0"/>
              <a:t>Второй уровень</a:t>
            </a:r>
          </a:p>
          <a:p>
            <a:pPr lvl="2" rtl="0"/>
            <a:r>
              <a:rPr lang="ru-RU" noProof="0" dirty="0"/>
              <a:t>Третий уровень</a:t>
            </a:r>
          </a:p>
          <a:p>
            <a:pPr lvl="3" rtl="0"/>
            <a:r>
              <a:rPr lang="ru-RU" noProof="0" dirty="0"/>
              <a:t>Четвертый уровень</a:t>
            </a:r>
          </a:p>
          <a:p>
            <a:pPr lvl="4" rtl="0"/>
            <a:r>
              <a:rPr lang="ru-RU" noProof="0" dirty="0"/>
              <a:t>Пятый уровень</a:t>
            </a:r>
          </a:p>
        </p:txBody>
      </p:sp>
      <p:sp>
        <p:nvSpPr>
          <p:cNvPr id="6" name="Нижний колонтитул 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noProof="0" dirty="0"/>
          </a:p>
        </p:txBody>
      </p:sp>
      <p:sp>
        <p:nvSpPr>
          <p:cNvPr id="7" name="Номер слайда 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B262A795-6F94-4A96-B820-B9038480D048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9664950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Цвета вашего класса отличаются от цветов этого шаблона? Не проблема! На вкладке "Дизайн" нажмите "Варианты" (стрелка вниз) и выберите подходящую вам цветовую схему.</a:t>
            </a:r>
          </a:p>
          <a:p>
            <a:pPr rtl="0"/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rtl="0"/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Вы можете менять любые пункты в списках обязанностей в соответствии с правилами вашего класса!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B262A795-6F94-4A96-B820-B9038480D048}" type="slidenum">
              <a:rPr lang="ru-RU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fld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25461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B262A795-6F94-4A96-B820-B9038480D048}" type="slidenum">
              <a:rPr lang="ru-RU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fld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32213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 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 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rtlCol="0"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Подзаголовок 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 rtlCol="0"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pPr rtl="0"/>
            <a:r>
              <a:rPr lang="ru-RU" noProof="0"/>
              <a:t>Образец подзаголовка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rtl="0"/>
            <a:fld id="{237FE10E-7688-4AAF-A536-CFA480B79A70}" type="datetime1">
              <a:rPr lang="ru-RU" noProof="0" smtClean="0"/>
              <a:t>23.04.2022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rtl="0"/>
            <a:endParaRPr lang="ru-RU" noProof="0" dirty="0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rtl="0"/>
            <a:fld id="{6D22F896-40B5-4ADD-8801-0D06FADFA095}" type="slidenum">
              <a:rPr lang="ru-RU" noProof="0" smtClean="0"/>
              <a:t>‹#›</a:t>
            </a:fld>
            <a:endParaRPr lang="ru-RU" noProof="0" dirty="0"/>
          </a:p>
        </p:txBody>
      </p:sp>
      <p:cxnSp>
        <p:nvCxnSpPr>
          <p:cNvPr id="8" name="Прямая соединительная линия 7"/>
          <p:cNvCxnSpPr/>
          <p:nvPr/>
        </p:nvCxnSpPr>
        <p:spPr>
          <a:xfrm>
            <a:off x="1731519" y="3733800"/>
            <a:ext cx="8748000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6785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Вертикальный текст 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762BD50-8A1F-4CA2-B30E-81FABBC9C978}" type="datetime1">
              <a:rPr lang="ru-RU" noProof="0" smtClean="0"/>
              <a:t>23.04.2022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 dirty="0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817245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 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 rtlCol="0"/>
          <a:lstStyle/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Вертикальный текст 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718929F-6FE6-41F1-B055-03150648DDBF}" type="datetime1">
              <a:rPr lang="ru-RU" noProof="0" smtClean="0"/>
              <a:t>23.04.2022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 dirty="0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942219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Объект 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C41B39D-2E41-46D3-8A6B-C11F4FFB853B}" type="datetime1">
              <a:rPr lang="ru-RU" noProof="0" smtClean="0"/>
              <a:t>23.04.2022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 dirty="0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285284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rtlCol="0"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Текст 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327A68C-9EA6-43C7-A486-2FF969F5CF0B}" type="datetime1">
              <a:rPr lang="ru-RU" noProof="0" smtClean="0"/>
              <a:t>23.04.2022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 dirty="0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ru-RU" noProof="0" smtClean="0"/>
              <a:t>‹#›</a:t>
            </a:fld>
            <a:endParaRPr lang="ru-RU" noProof="0" dirty="0"/>
          </a:p>
        </p:txBody>
      </p:sp>
      <p:cxnSp>
        <p:nvCxnSpPr>
          <p:cNvPr id="7" name="Прямая соединительная линия 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7076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 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Объект 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4" name="Объект 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C8E31FF-6F7A-41B1-8150-330EFD452CD8}" type="datetime1">
              <a:rPr lang="ru-RU" noProof="0" smtClean="0"/>
              <a:t>23.04.2022</a:t>
            </a:fld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 dirty="0"/>
          </a:p>
        </p:txBody>
      </p:sp>
      <p:sp>
        <p:nvSpPr>
          <p:cNvPr id="7" name="Номер слайда 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534525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Текст 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rtlCol="0"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4" name="Объект 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5" name="Текст 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rtlCol="0"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6" name="Объект 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86512C5-AF41-4407-9A8D-FDA3CFFC0857}" type="datetime1">
              <a:rPr lang="ru-RU" noProof="0" smtClean="0"/>
              <a:t>23.04.2022</a:t>
            </a:fld>
            <a:endParaRPr lang="ru-RU" noProof="0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 dirty="0"/>
          </a:p>
        </p:txBody>
      </p:sp>
      <p:sp>
        <p:nvSpPr>
          <p:cNvPr id="9" name="Номер слайда 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168006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1E0AC5F-13FB-4523-BF00-501B04C3BB6D}" type="datetime1">
              <a:rPr lang="ru-RU" noProof="0" smtClean="0"/>
              <a:t>23.04.2022</a:t>
            </a:fld>
            <a:endParaRPr lang="ru-RU" noProof="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 dirty="0"/>
          </a:p>
        </p:txBody>
      </p:sp>
      <p:sp>
        <p:nvSpPr>
          <p:cNvPr id="5" name="Номер слайда 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975270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137AEC7-9978-4A4E-9DC4-1AF2565A2397}" type="datetime1">
              <a:rPr lang="ru-RU" noProof="0" smtClean="0"/>
              <a:t>23.04.2022</a:t>
            </a:fld>
            <a:endParaRPr lang="ru-RU" noProof="0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 dirty="0"/>
          </a:p>
        </p:txBody>
      </p:sp>
      <p:sp>
        <p:nvSpPr>
          <p:cNvPr id="4" name="Номер слайда 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17020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rtlCol="0"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Объект 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4" name="Текст 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 rtlCol="0"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D854DC3-8A14-43B0-9E50-152D156F7AFE}" type="datetime1">
              <a:rPr lang="ru-RU" noProof="0" smtClean="0"/>
              <a:t>23.04.2022</a:t>
            </a:fld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 dirty="0"/>
          </a:p>
        </p:txBody>
      </p:sp>
      <p:sp>
        <p:nvSpPr>
          <p:cNvPr id="7" name="Номер слайда 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455246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rtlCol="0"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Рисунок 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rtlCol="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ru-RU" noProof="0"/>
              <a:t>Вставка рисунка</a:t>
            </a:r>
            <a:endParaRPr lang="ru-RU" noProof="0" dirty="0"/>
          </a:p>
        </p:txBody>
      </p:sp>
      <p:sp>
        <p:nvSpPr>
          <p:cNvPr id="4" name="Текст 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 rtlCol="0"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9C322A6-A07A-4901-8F30-4396EF66C96C}" type="datetime1">
              <a:rPr lang="ru-RU" noProof="0" smtClean="0"/>
              <a:t>23.04.2022</a:t>
            </a:fld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 dirty="0"/>
          </a:p>
        </p:txBody>
      </p:sp>
      <p:sp>
        <p:nvSpPr>
          <p:cNvPr id="7" name="Номер слайда 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415071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ru-RU" noProof="0" dirty="0"/>
              <a:t>Образец заголовка</a:t>
            </a:r>
          </a:p>
        </p:txBody>
      </p:sp>
      <p:sp>
        <p:nvSpPr>
          <p:cNvPr id="3" name="Текст 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ru-RU" noProof="0" dirty="0"/>
              <a:t>Образец текста</a:t>
            </a:r>
          </a:p>
          <a:p>
            <a:pPr lvl="1" rtl="0"/>
            <a:r>
              <a:rPr lang="ru-RU" noProof="0" dirty="0"/>
              <a:t>Второй уровень</a:t>
            </a:r>
          </a:p>
          <a:p>
            <a:pPr lvl="2" rtl="0"/>
            <a:r>
              <a:rPr lang="ru-RU" noProof="0" dirty="0"/>
              <a:t>Третий уровень</a:t>
            </a:r>
          </a:p>
          <a:p>
            <a:pPr lvl="3" rtl="0"/>
            <a:r>
              <a:rPr lang="ru-RU" noProof="0" dirty="0"/>
              <a:t>Четвертый уровень</a:t>
            </a:r>
          </a:p>
          <a:p>
            <a:pPr lvl="4" rtl="0"/>
            <a:r>
              <a:rPr lang="ru-RU" noProof="0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pPr rtl="0"/>
            <a:fld id="{05E6433C-341A-4F8B-9476-F9C3E096DC01}" type="datetime1">
              <a:rPr lang="ru-RU" noProof="0" smtClean="0"/>
              <a:t>23.04.2022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pPr rtl="0"/>
            <a:endParaRPr lang="ru-RU" noProof="0" dirty="0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pPr rtl="0"/>
            <a:fld id="{6D22F896-40B5-4ADD-8801-0D06FADFA095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947619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181F489-B701-4C74-9747-27C8656A89C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rtlCol="0">
            <a:noAutofit/>
          </a:bodyPr>
          <a:lstStyle/>
          <a:p>
            <a:pPr rtl="0"/>
            <a:r>
              <a:rPr lang="ru-RU" sz="5400" dirty="0">
                <a:latin typeface="Rockwell" panose="02060603020205020403" pitchFamily="18" charset="0"/>
              </a:rPr>
              <a:t>ГИА в 2022 г.</a:t>
            </a:r>
            <a:br>
              <a:rPr lang="ru-RU" sz="5400" dirty="0">
                <a:latin typeface="Rockwell" panose="02060603020205020403" pitchFamily="18" charset="0"/>
              </a:rPr>
            </a:br>
            <a:r>
              <a:rPr lang="ru-RU" sz="5400" dirty="0">
                <a:latin typeface="Rockwell" panose="02060603020205020403" pitchFamily="18" charset="0"/>
              </a:rPr>
              <a:t>Единый государственный экзамен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D699F35-1401-4ECD-9F96-7017DB9FA1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41505" y="4152438"/>
            <a:ext cx="8767860" cy="1388165"/>
          </a:xfrm>
        </p:spPr>
        <p:txBody>
          <a:bodyPr rtlCol="0"/>
          <a:lstStyle/>
          <a:p>
            <a:r>
              <a:rPr lang="ru-RU" sz="2400" dirty="0"/>
              <a:t>Разрешенные средства обучения и воспитания для выполнения заданий в формате  ЕГЭ</a:t>
            </a:r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69067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153DD3-C27C-457D-ADDD-066D01CB95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8240" y="308777"/>
            <a:ext cx="9875520" cy="1356360"/>
          </a:xfrm>
        </p:spPr>
        <p:txBody>
          <a:bodyPr rtlCol="0">
            <a:noAutofit/>
          </a:bodyPr>
          <a:lstStyle/>
          <a:p>
            <a:pPr algn="ctr"/>
            <a:r>
              <a:rPr lang="ru-RU" sz="3200" dirty="0"/>
              <a:t>Участники ЕГЭ используют средства обучения и воспитания для выполнения заданий КИМ ЕГЭ в аудиториях ППЭ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31F44B22-324B-4DE8-B32C-85312184904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5705891"/>
              </p:ext>
            </p:extLst>
          </p:nvPr>
        </p:nvGraphicFramePr>
        <p:xfrm>
          <a:off x="540588" y="1665137"/>
          <a:ext cx="11110823" cy="44688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0099">
                  <a:extLst>
                    <a:ext uri="{9D8B030D-6E8A-4147-A177-3AD203B41FA5}">
                      <a16:colId xmlns:a16="http://schemas.microsoft.com/office/drawing/2014/main" val="743422230"/>
                    </a:ext>
                  </a:extLst>
                </a:gridCol>
                <a:gridCol w="8840724">
                  <a:extLst>
                    <a:ext uri="{9D8B030D-6E8A-4147-A177-3AD203B41FA5}">
                      <a16:colId xmlns:a16="http://schemas.microsoft.com/office/drawing/2014/main" val="777156215"/>
                    </a:ext>
                  </a:extLst>
                </a:gridCol>
              </a:tblGrid>
              <a:tr h="413182">
                <a:tc>
                  <a:txBody>
                    <a:bodyPr/>
                    <a:lstStyle/>
                    <a:p>
                      <a:pPr algn="ctr" rtl="0"/>
                      <a:r>
                        <a:rPr lang="ru-RU" sz="2000" dirty="0">
                          <a:latin typeface="+mj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Предмет</a:t>
                      </a:r>
                      <a:endParaRPr lang="ru" sz="2000" dirty="0">
                        <a:latin typeface="+mj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2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Средства обучения и воспитания</a:t>
                      </a:r>
                      <a:endParaRPr lang="ru" sz="2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6822786"/>
                  </a:ext>
                </a:extLst>
              </a:tr>
              <a:tr h="708013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ru-RU" dirty="0"/>
                        <a:t>Математика (профильный и базовый уровень)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линейка</a:t>
                      </a:r>
                      <a:endParaRPr lang="ru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4739329"/>
                  </a:ext>
                </a:extLst>
              </a:tr>
              <a:tr h="763808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ru-RU" dirty="0"/>
                        <a:t>Физика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линейка, непрограммируемый калькулятор, обеспечивающий выполнение арифметических вычислений (умножение, деление, сложение, вычитание, излечение корня) и вычисление тригонометрических функций</a:t>
                      </a:r>
                      <a:endParaRPr lang="ru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7699864"/>
                  </a:ext>
                </a:extLst>
              </a:tr>
              <a:tr h="763808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ru-RU" dirty="0"/>
                        <a:t>Химия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непрограммируемый калькулятор, обеспечивающий выполнение арифметических вычислений (умножение, деление, сложение, вычитание, излечение корня) и вычисление тригонометрических функций; Периодическая система химических элементов </a:t>
                      </a:r>
                      <a:r>
                        <a:rPr lang="ru-RU" dirty="0" err="1"/>
                        <a:t>Д.И.Менделеева</a:t>
                      </a:r>
                      <a:r>
                        <a:rPr lang="ru-RU" dirty="0"/>
                        <a:t>; Таблица растворимости солей, кислот и оснований в воде; электрохимический ряд напряжений металлов;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5906156"/>
                  </a:ext>
                </a:extLst>
              </a:tr>
              <a:tr h="763808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ru-RU" dirty="0"/>
                        <a:t>Литература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орфографический словарь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34267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4077779"/>
      </p:ext>
    </p:extLst>
  </p:cSld>
  <p:clrMapOvr>
    <a:masterClrMapping/>
  </p:clrMapOvr>
</p:sld>
</file>

<file path=ppt/theme/theme1.xml><?xml version="1.0" encoding="utf-8"?>
<a:theme xmlns:a="http://schemas.openxmlformats.org/drawingml/2006/main" name="Основа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30450641_TF55885775" id="{C33D0CBF-F9CA-4A34-9E2D-8151EEE2EF8B}" vid="{3CA81E6F-428E-4031-9363-DE23986DC266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Обязанности учащегося и преподавателя</Template>
  <TotalTime>0</TotalTime>
  <Words>176</Words>
  <Application>Microsoft Office PowerPoint</Application>
  <PresentationFormat>Широкоэкранный</PresentationFormat>
  <Paragraphs>18</Paragraphs>
  <Slides>2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8" baseType="lpstr">
      <vt:lpstr>Calibri</vt:lpstr>
      <vt:lpstr>Corbel</vt:lpstr>
      <vt:lpstr>Rockwell</vt:lpstr>
      <vt:lpstr>Tahoma</vt:lpstr>
      <vt:lpstr>Wingdings</vt:lpstr>
      <vt:lpstr>Основа</vt:lpstr>
      <vt:lpstr>ГИА в 2022 г. Единый государственный экзамен</vt:lpstr>
      <vt:lpstr>Участники ЕГЭ используют средства обучения и воспитания для выполнения заданий КИМ ЕГЭ в аудиториях ППЭ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2022-04-23T13:09:10Z</dcterms:created>
  <dcterms:modified xsi:type="dcterms:W3CDTF">2022-04-23T13:31:22Z</dcterms:modified>
</cp:coreProperties>
</file>