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707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t>23.04.2022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23.04.2022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29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26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sz="5400">
                <a:latin typeface="Rockwell" panose="02060603020205020403" pitchFamily="18" charset="0"/>
              </a:rPr>
              <a:t>ГИА </a:t>
            </a:r>
            <a:r>
              <a:rPr lang="ru-RU" sz="5400" dirty="0">
                <a:latin typeface="Rockwell" panose="02060603020205020403" pitchFamily="18" charset="0"/>
              </a:rPr>
              <a:t>в 2022 г.</a:t>
            </a:r>
            <a:br>
              <a:rPr lang="ru-RU" sz="5400" dirty="0">
                <a:latin typeface="Rockwell" panose="02060603020205020403" pitchFamily="18" charset="0"/>
              </a:rPr>
            </a:br>
            <a:r>
              <a:rPr lang="ru-RU" sz="5400" dirty="0">
                <a:latin typeface="Rockwell" panose="02060603020205020403" pitchFamily="18" charset="0"/>
              </a:rPr>
              <a:t>основной государственный экзамен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1505" y="4152438"/>
            <a:ext cx="8767860" cy="1388165"/>
          </a:xfrm>
        </p:spPr>
        <p:txBody>
          <a:bodyPr rtlCol="0"/>
          <a:lstStyle/>
          <a:p>
            <a:r>
              <a:rPr lang="ru-RU" sz="2400" dirty="0"/>
              <a:t>Разрешенные средства обучения и воспитания для выполнения заданий в формате ОГЭ и ГВЭ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ОГЭ используют средства обучения и воспитания для выполнения заданий КИМ ОГЭ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762004"/>
              </p:ext>
            </p:extLst>
          </p:nvPr>
        </p:nvGraphicFramePr>
        <p:xfrm>
          <a:off x="540588" y="1665137"/>
          <a:ext cx="11110823" cy="455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099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8840724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413182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7080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Орфографические словари, позволяющие устанавливать нормативное написание слов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средства для воспроизведения аудиозаписей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7638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Справочные материалы, содержащие основные формулы курса математики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266979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графиков, схем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Лабораторное оборудование для выполнения экспериментального задания по проведению измерения физических величин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7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ОГЭ используют средства обучения и воспитания для выполнения заданий КИМ ОГЭ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870247"/>
              </p:ext>
            </p:extLst>
          </p:nvPr>
        </p:nvGraphicFramePr>
        <p:xfrm>
          <a:off x="565030" y="1834527"/>
          <a:ext cx="11061939" cy="434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268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9126671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30449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608874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Интернет. 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Периодическая система химических элементов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Д.И.Менделеева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 растворимости солей, кислот и оснований в воде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Электрохимический ряд напряжений металлов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117009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при выполнении заданий с рисунками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4690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Полные тексты художественных произведений, сборники лирики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3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1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ОГЭ используют средства обучения и воспитания для выполнения заданий КИМ ОГЭ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8243"/>
              </p:ext>
            </p:extLst>
          </p:nvPr>
        </p:nvGraphicFramePr>
        <p:xfrm>
          <a:off x="762993" y="1938222"/>
          <a:ext cx="11061939" cy="383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268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9126671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30449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608874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измерения расстояний по топографической карте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Географические атласы для 7 – 9 классов для решения практических заданий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117009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средства для воспроизведения аудиозаписей для выполнения заданий «Аудирования»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доступа к сети Интернет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Гарнитура для выполнения заданий «Говорение» (диктофоны)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4690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доступа к сети Интернет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3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8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ГВЭ используют средства обучения и воспитания для выполнения заданий КИМ ГВЭ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981430"/>
              </p:ext>
            </p:extLst>
          </p:nvPr>
        </p:nvGraphicFramePr>
        <p:xfrm>
          <a:off x="762993" y="1938222"/>
          <a:ext cx="11061939" cy="38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268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9126671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30449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691542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Орфографические  и толковые словари, позволяющие устанавливать нормативное написание слов и определять значение лексической единицы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62216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Справочные материалы, содержащие основные формулы курса математики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4690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графиков, схем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3158"/>
                  </a:ext>
                </a:extLst>
              </a:tr>
              <a:tr h="4690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доступа к сети Интернет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3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6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ГВЭ используют средства обучения и воспитания для выполнения заданий КИМ ГВЭ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4158"/>
              </p:ext>
            </p:extLst>
          </p:nvPr>
        </p:nvGraphicFramePr>
        <p:xfrm>
          <a:off x="697006" y="1665137"/>
          <a:ext cx="11061939" cy="449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268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9126671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30449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691542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Периодическая система химических элементов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Д.И.Менделеева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 растворимости солей, кислот и оснований в воде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Электрохимический ряд напряжений металлов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62216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Полные тексты художественных произведений, сборники лирики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4690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функций, не осуществляющий функций средств связи, хранилища базы данных и не имеющий доступа к сетям передачи данных и к сети Интернет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Географические атласы для 7 – 9 классов для решения практических заданий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3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445311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0</TotalTime>
  <Words>723</Words>
  <Application>Microsoft Office PowerPoint</Application>
  <PresentationFormat>Широкоэкранный</PresentationFormat>
  <Paragraphs>75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Corbel</vt:lpstr>
      <vt:lpstr>Rockwell</vt:lpstr>
      <vt:lpstr>Tahoma</vt:lpstr>
      <vt:lpstr>Wingdings</vt:lpstr>
      <vt:lpstr>Основа</vt:lpstr>
      <vt:lpstr>ГИА в 2022 г. основной государственный экзамен</vt:lpstr>
      <vt:lpstr>Участники ОГЭ используют средства обучения и воспитания для выполнения заданий КИМ ОГЭ в аудиториях ППЭ</vt:lpstr>
      <vt:lpstr>Участники ОГЭ используют средства обучения и воспитания для выполнения заданий КИМ ОГЭ в аудиториях ППЭ</vt:lpstr>
      <vt:lpstr>Участники ОГЭ используют средства обучения и воспитания для выполнения заданий КИМ ОГЭ в аудиториях ППЭ</vt:lpstr>
      <vt:lpstr>Участники ГВЭ используют средства обучения и воспитания для выполнения заданий КИМ ГВЭ в аудиториях ППЭ</vt:lpstr>
      <vt:lpstr>Участники ГВЭ используют средства обучения и воспитания для выполнения заданий КИМ ГВЭ в аудиториях ППЭ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2022-04-23T13:09:10Z</dcterms:created>
  <dcterms:modified xsi:type="dcterms:W3CDTF">2022-04-23T13:26:43Z</dcterms:modified>
</cp:coreProperties>
</file>