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6" r:id="rId3"/>
    <p:sldId id="256" r:id="rId4"/>
    <p:sldId id="257" r:id="rId5"/>
    <p:sldId id="258" r:id="rId6"/>
    <p:sldId id="259" r:id="rId7"/>
    <p:sldId id="277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8" r:id="rId19"/>
    <p:sldId id="270" r:id="rId20"/>
    <p:sldId id="271" r:id="rId21"/>
    <p:sldId id="272" r:id="rId22"/>
    <p:sldId id="273" r:id="rId23"/>
    <p:sldId id="274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45" d="100"/>
          <a:sy n="45" d="100"/>
        </p:scale>
        <p:origin x="2098" y="9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61BCE-33E1-48E5-A591-A86C15972EB1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7E80-DA51-473A-867B-418BFF7E3B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522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61BCE-33E1-48E5-A591-A86C15972EB1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7E80-DA51-473A-867B-418BFF7E3B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605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61BCE-33E1-48E5-A591-A86C15972EB1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7E80-DA51-473A-867B-418BFF7E3B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623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61BCE-33E1-48E5-A591-A86C15972EB1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7E80-DA51-473A-867B-418BFF7E3B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110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61BCE-33E1-48E5-A591-A86C15972EB1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7E80-DA51-473A-867B-418BFF7E3B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849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61BCE-33E1-48E5-A591-A86C15972EB1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7E80-DA51-473A-867B-418BFF7E3B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08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61BCE-33E1-48E5-A591-A86C15972EB1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7E80-DA51-473A-867B-418BFF7E3B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498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61BCE-33E1-48E5-A591-A86C15972EB1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7E80-DA51-473A-867B-418BFF7E3B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312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61BCE-33E1-48E5-A591-A86C15972EB1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7E80-DA51-473A-867B-418BFF7E3B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684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61BCE-33E1-48E5-A591-A86C15972EB1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7E80-DA51-473A-867B-418BFF7E3B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506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61BCE-33E1-48E5-A591-A86C15972EB1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7E80-DA51-473A-867B-418BFF7E3B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526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61BCE-33E1-48E5-A591-A86C15972EB1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D7E80-DA51-473A-867B-418BFF7E3B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607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0957" t="14527" r="18056" b="15515"/>
          <a:stretch/>
        </p:blipFill>
        <p:spPr>
          <a:xfrm>
            <a:off x="8856133" y="0"/>
            <a:ext cx="3471333" cy="695714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333766" y="1878132"/>
            <a:ext cx="9664033" cy="16004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БЕЗОПАСНОСТЬ ПОДРОСТКОВ </a:t>
            </a:r>
          </a:p>
          <a:p>
            <a:pPr algn="ctr"/>
            <a:r>
              <a:rPr lang="ru-RU" sz="44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НА ДОРОГЕ </a:t>
            </a:r>
            <a:r>
              <a:rPr lang="ru-RU" sz="54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  <a:endParaRPr lang="ru-RU" sz="5400" b="1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7975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574" t="12222" r="13704" b="16831"/>
          <a:stretch/>
        </p:blipFill>
        <p:spPr>
          <a:xfrm>
            <a:off x="389467" y="0"/>
            <a:ext cx="11802533" cy="675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6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0649" t="16667" r="17963" b="19136"/>
          <a:stretch/>
        </p:blipFill>
        <p:spPr>
          <a:xfrm>
            <a:off x="533399" y="0"/>
            <a:ext cx="11658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119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7592" t="17326" r="15185" b="10576"/>
          <a:stretch/>
        </p:blipFill>
        <p:spPr>
          <a:xfrm>
            <a:off x="135466" y="1"/>
            <a:ext cx="1205653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50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7332" t="12716" r="15971" b="14363"/>
          <a:stretch/>
        </p:blipFill>
        <p:spPr>
          <a:xfrm>
            <a:off x="765861" y="0"/>
            <a:ext cx="11426139" cy="688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785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7592" t="16008" r="15648" b="15350"/>
          <a:stretch/>
        </p:blipFill>
        <p:spPr>
          <a:xfrm>
            <a:off x="334405" y="0"/>
            <a:ext cx="118575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69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7778" t="11070" r="15185" b="16955"/>
          <a:stretch/>
        </p:blipFill>
        <p:spPr>
          <a:xfrm>
            <a:off x="321733" y="0"/>
            <a:ext cx="11870267" cy="682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7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8982" t="10521" r="15092" b="15972"/>
          <a:stretch/>
        </p:blipFill>
        <p:spPr>
          <a:xfrm>
            <a:off x="338667" y="1"/>
            <a:ext cx="11853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7870" t="12716" r="15185" b="17654"/>
          <a:stretch/>
        </p:blipFill>
        <p:spPr>
          <a:xfrm>
            <a:off x="470171" y="0"/>
            <a:ext cx="117218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67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0957" t="14527" r="18056" b="15515"/>
          <a:stretch/>
        </p:blipFill>
        <p:spPr>
          <a:xfrm>
            <a:off x="8856133" y="0"/>
            <a:ext cx="3471333" cy="695714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367632" y="2709129"/>
            <a:ext cx="96640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ВОДИТЕЛИ</a:t>
            </a:r>
            <a:endParaRPr lang="ru-RU" sz="5400" b="1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21007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0741" t="14527" r="18056" b="15515"/>
          <a:stretch/>
        </p:blipFill>
        <p:spPr>
          <a:xfrm>
            <a:off x="778933" y="0"/>
            <a:ext cx="11413067" cy="695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55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0957" t="14527" r="18056" b="15515"/>
          <a:stretch/>
        </p:blipFill>
        <p:spPr>
          <a:xfrm>
            <a:off x="8856133" y="0"/>
            <a:ext cx="3471333" cy="695714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367632" y="2709129"/>
            <a:ext cx="96640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ПЕШЕХОДЫ</a:t>
            </a:r>
            <a:endParaRPr lang="ru-RU" sz="5400" b="1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40749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1296" t="20453" r="18796" b="12552"/>
          <a:stretch/>
        </p:blipFill>
        <p:spPr>
          <a:xfrm>
            <a:off x="592667" y="0"/>
            <a:ext cx="11599333" cy="689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46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0926" t="18148" r="18334" b="17490"/>
          <a:stretch/>
        </p:blipFill>
        <p:spPr>
          <a:xfrm>
            <a:off x="254001" y="0"/>
            <a:ext cx="1193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83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1204" t="16173" r="18426" b="18806"/>
          <a:stretch/>
        </p:blipFill>
        <p:spPr>
          <a:xfrm>
            <a:off x="270933" y="0"/>
            <a:ext cx="11802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1296" t="17655" r="18519" b="11399"/>
          <a:stretch/>
        </p:blipFill>
        <p:spPr>
          <a:xfrm>
            <a:off x="1" y="0"/>
            <a:ext cx="12192000" cy="686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58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926" t="13375" r="14353" b="9095"/>
          <a:stretch/>
        </p:blipFill>
        <p:spPr>
          <a:xfrm>
            <a:off x="1227937" y="1"/>
            <a:ext cx="10964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65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297" t="12387" r="14074" b="12222"/>
          <a:stretch/>
        </p:blipFill>
        <p:spPr>
          <a:xfrm>
            <a:off x="1049866" y="0"/>
            <a:ext cx="11142134" cy="678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542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481" t="12057" r="14075" b="13374"/>
          <a:stretch/>
        </p:blipFill>
        <p:spPr>
          <a:xfrm>
            <a:off x="837697" y="0"/>
            <a:ext cx="11354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88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574" t="10412" r="14074" b="12716"/>
          <a:stretch/>
        </p:blipFill>
        <p:spPr>
          <a:xfrm>
            <a:off x="1192769" y="0"/>
            <a:ext cx="10999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81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0957" t="14527" r="18056" b="15515"/>
          <a:stretch/>
        </p:blipFill>
        <p:spPr>
          <a:xfrm>
            <a:off x="8856133" y="0"/>
            <a:ext cx="3471333" cy="695714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367632" y="2709129"/>
            <a:ext cx="96640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ПАССАЖИРЫ</a:t>
            </a:r>
            <a:endParaRPr lang="ru-RU" sz="5400" b="1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86178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389" t="9424" r="13620" b="7778"/>
          <a:stretch/>
        </p:blipFill>
        <p:spPr>
          <a:xfrm>
            <a:off x="677333" y="0"/>
            <a:ext cx="1151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11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205" t="13869" r="14351" b="15021"/>
          <a:stretch/>
        </p:blipFill>
        <p:spPr>
          <a:xfrm>
            <a:off x="285753" y="0"/>
            <a:ext cx="119062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889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7</Words>
  <Application>Microsoft Office PowerPoint</Application>
  <PresentationFormat>Широкоэкранный</PresentationFormat>
  <Paragraphs>5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PT Astra Serif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lkravchenko4</dc:creator>
  <cp:lastModifiedBy>lkravchenko4</cp:lastModifiedBy>
  <cp:revision>7</cp:revision>
  <dcterms:created xsi:type="dcterms:W3CDTF">2025-04-24T11:45:41Z</dcterms:created>
  <dcterms:modified xsi:type="dcterms:W3CDTF">2025-04-24T14:09:34Z</dcterms:modified>
</cp:coreProperties>
</file>